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  <p:sldId id="277" r:id="rId10"/>
    <p:sldId id="273" r:id="rId11"/>
    <p:sldId id="274" r:id="rId12"/>
    <p:sldId id="271" r:id="rId13"/>
    <p:sldId id="272" r:id="rId14"/>
    <p:sldId id="268" r:id="rId15"/>
    <p:sldId id="266" r:id="rId16"/>
    <p:sldId id="267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АУ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 класс</c:v>
                </c:pt>
                <c:pt idx="1">
                  <c:v>3 класс</c:v>
                </c:pt>
                <c:pt idx="2">
                  <c:v>4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КУ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 класс</c:v>
                </c:pt>
                <c:pt idx="1">
                  <c:v>3 класс</c:v>
                </c:pt>
                <c:pt idx="2">
                  <c:v>4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  <c:pt idx="1">
                  <c:v>66</c:v>
                </c:pt>
                <c:pt idx="2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2836608"/>
        <c:axId val="240065920"/>
      </c:barChart>
      <c:catAx>
        <c:axId val="222836608"/>
        <c:scaling>
          <c:orientation val="minMax"/>
        </c:scaling>
        <c:delete val="0"/>
        <c:axPos val="b"/>
        <c:majorTickMark val="out"/>
        <c:minorTickMark val="none"/>
        <c:tickLblPos val="nextTo"/>
        <c:crossAx val="240065920"/>
        <c:crosses val="autoZero"/>
        <c:auto val="1"/>
        <c:lblAlgn val="ctr"/>
        <c:lblOffset val="100"/>
        <c:noMultiLvlLbl val="0"/>
      </c:catAx>
      <c:valAx>
        <c:axId val="240065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2836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65FBF3-77D9-435A-9B78-020FD34E4E1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D1FB98-1D79-4078-BEA0-767406673D73}">
      <dgm:prSet phldrT="[Текст]" custT="1"/>
      <dgm:spPr/>
      <dgm:t>
        <a:bodyPr/>
        <a:lstStyle/>
        <a:p>
          <a:pPr algn="l"/>
          <a:r>
            <a:rPr lang="ru-RU" sz="5400" b="1" dirty="0" smtClean="0"/>
            <a:t>Задачи</a:t>
          </a:r>
          <a:endParaRPr lang="ru-RU" sz="5400" b="1" dirty="0"/>
        </a:p>
      </dgm:t>
    </dgm:pt>
    <dgm:pt modelId="{F59477E1-5D91-401D-B362-E30D6F0E2E80}" type="parTrans" cxnId="{612A1882-C936-4BCF-A264-F2B990E9E34A}">
      <dgm:prSet/>
      <dgm:spPr/>
      <dgm:t>
        <a:bodyPr/>
        <a:lstStyle/>
        <a:p>
          <a:endParaRPr lang="ru-RU"/>
        </a:p>
      </dgm:t>
    </dgm:pt>
    <dgm:pt modelId="{8D253EB4-B481-45EE-9305-7110DF351386}" type="sibTrans" cxnId="{612A1882-C936-4BCF-A264-F2B990E9E34A}">
      <dgm:prSet/>
      <dgm:spPr/>
      <dgm:t>
        <a:bodyPr/>
        <a:lstStyle/>
        <a:p>
          <a:endParaRPr lang="ru-RU"/>
        </a:p>
      </dgm:t>
    </dgm:pt>
    <dgm:pt modelId="{EFD9E94A-DEE9-4905-9910-7332A80834AB}">
      <dgm:prSet phldrT="[Текст]" custT="1"/>
      <dgm:spPr/>
      <dgm:t>
        <a:bodyPr/>
        <a:lstStyle/>
        <a:p>
          <a:pPr algn="l"/>
          <a:r>
            <a:rPr lang="ru-RU" sz="1400" b="1" dirty="0" smtClean="0"/>
            <a:t>воспитывать нравственное отношение к природе через непосредственное общение с ней, восприятие ее красоты и многообразия</a:t>
          </a:r>
          <a:endParaRPr lang="ru-RU" sz="1400" b="1" dirty="0"/>
        </a:p>
      </dgm:t>
    </dgm:pt>
    <dgm:pt modelId="{964238ED-0F58-4E43-ABA1-FF4F30356F7E}" type="parTrans" cxnId="{F9F08830-4DA7-4C7C-89E8-AACEA918F0CB}">
      <dgm:prSet/>
      <dgm:spPr/>
      <dgm:t>
        <a:bodyPr/>
        <a:lstStyle/>
        <a:p>
          <a:endParaRPr lang="ru-RU"/>
        </a:p>
      </dgm:t>
    </dgm:pt>
    <dgm:pt modelId="{1FC4FAFE-4751-41EA-B68F-2CB39CA9F3C7}" type="sibTrans" cxnId="{F9F08830-4DA7-4C7C-89E8-AACEA918F0CB}">
      <dgm:prSet/>
      <dgm:spPr/>
      <dgm:t>
        <a:bodyPr/>
        <a:lstStyle/>
        <a:p>
          <a:endParaRPr lang="ru-RU"/>
        </a:p>
      </dgm:t>
    </dgm:pt>
    <dgm:pt modelId="{6E3B9F6B-E84A-4870-9E0E-CAAEECF122F2}">
      <dgm:prSet phldrT="[Текст]" custT="1"/>
      <dgm:spPr/>
      <dgm:t>
        <a:bodyPr/>
        <a:lstStyle/>
        <a:p>
          <a:pPr algn="l"/>
          <a:r>
            <a:rPr lang="ru-RU" sz="1400" b="1" dirty="0" smtClean="0"/>
            <a:t>развивать способности анализировать экологические ситуации, альтернативные мышлению в выборе способов решения экологических проблем</a:t>
          </a:r>
          <a:endParaRPr lang="ru-RU" sz="1400" b="1" dirty="0"/>
        </a:p>
      </dgm:t>
    </dgm:pt>
    <dgm:pt modelId="{C7904FB3-AF09-45E4-B7BD-EB5BD20CA93B}" type="parTrans" cxnId="{554ED17F-32FA-45D3-BBE1-CA64B1695DBC}">
      <dgm:prSet/>
      <dgm:spPr/>
      <dgm:t>
        <a:bodyPr/>
        <a:lstStyle/>
        <a:p>
          <a:endParaRPr lang="ru-RU"/>
        </a:p>
      </dgm:t>
    </dgm:pt>
    <dgm:pt modelId="{21776A05-681B-4B01-97C2-DE1AD62CA8C6}" type="sibTrans" cxnId="{554ED17F-32FA-45D3-BBE1-CA64B1695DBC}">
      <dgm:prSet/>
      <dgm:spPr/>
      <dgm:t>
        <a:bodyPr/>
        <a:lstStyle/>
        <a:p>
          <a:endParaRPr lang="ru-RU"/>
        </a:p>
      </dgm:t>
    </dgm:pt>
    <dgm:pt modelId="{635F2237-64AA-4A31-A895-E33F6F277F51}">
      <dgm:prSet phldrT="[Текст]" custT="1"/>
      <dgm:spPr/>
      <dgm:t>
        <a:bodyPr/>
        <a:lstStyle/>
        <a:p>
          <a:pPr algn="l"/>
          <a:r>
            <a:rPr lang="ru-RU" sz="1400" b="1" dirty="0" smtClean="0"/>
            <a:t>воспитывать ценностные ориентации экологического характера, мотивы и потребности экологически целесообразного поведения, стремление к активной природоохранной деятельности</a:t>
          </a:r>
          <a:endParaRPr lang="ru-RU" sz="1400" b="1" dirty="0"/>
        </a:p>
      </dgm:t>
    </dgm:pt>
    <dgm:pt modelId="{E07285BB-8D49-4652-8338-AB21263FE99B}" type="parTrans" cxnId="{074226C5-5905-4706-B19C-EF3A5AA4B3C7}">
      <dgm:prSet/>
      <dgm:spPr/>
      <dgm:t>
        <a:bodyPr/>
        <a:lstStyle/>
        <a:p>
          <a:endParaRPr lang="ru-RU"/>
        </a:p>
      </dgm:t>
    </dgm:pt>
    <dgm:pt modelId="{808A7DD3-DB43-49A2-9511-2E3FDC83E1CB}" type="sibTrans" cxnId="{074226C5-5905-4706-B19C-EF3A5AA4B3C7}">
      <dgm:prSet/>
      <dgm:spPr/>
      <dgm:t>
        <a:bodyPr/>
        <a:lstStyle/>
        <a:p>
          <a:endParaRPr lang="ru-RU"/>
        </a:p>
      </dgm:t>
    </dgm:pt>
    <dgm:pt modelId="{D048FD87-982F-417E-9DCE-E8B6720B986E}">
      <dgm:prSet phldrT="[Текст]" custT="1"/>
      <dgm:spPr/>
      <dgm:t>
        <a:bodyPr/>
        <a:lstStyle/>
        <a:p>
          <a:pPr algn="l"/>
          <a:r>
            <a:rPr lang="ru-RU" sz="1400" b="1" dirty="0" smtClean="0"/>
            <a:t>формировать знания о единстве живой и неживой природы, взаимодействии природных объектов, общества и человека</a:t>
          </a:r>
          <a:endParaRPr lang="ru-RU" sz="1400" b="1" dirty="0"/>
        </a:p>
      </dgm:t>
    </dgm:pt>
    <dgm:pt modelId="{6D26389B-5E49-4702-8F04-4F5A167A2545}" type="parTrans" cxnId="{69872217-4894-4436-8BD3-205D63F35DD8}">
      <dgm:prSet/>
      <dgm:spPr/>
      <dgm:t>
        <a:bodyPr/>
        <a:lstStyle/>
        <a:p>
          <a:endParaRPr lang="ru-RU"/>
        </a:p>
      </dgm:t>
    </dgm:pt>
    <dgm:pt modelId="{46AB2E5B-E1B8-4065-A03B-89F60836847B}" type="sibTrans" cxnId="{69872217-4894-4436-8BD3-205D63F35DD8}">
      <dgm:prSet/>
      <dgm:spPr/>
      <dgm:t>
        <a:bodyPr/>
        <a:lstStyle/>
        <a:p>
          <a:endParaRPr lang="ru-RU"/>
        </a:p>
      </dgm:t>
    </dgm:pt>
    <dgm:pt modelId="{D63ED962-4086-4F86-A62F-3D49BC3CDC2D}">
      <dgm:prSet phldrT="[Текст]" custT="1"/>
      <dgm:spPr/>
      <dgm:t>
        <a:bodyPr/>
        <a:lstStyle/>
        <a:p>
          <a:pPr algn="l"/>
          <a:r>
            <a:rPr lang="ru-RU" sz="1400" b="1" dirty="0" smtClean="0"/>
            <a:t>формировать стремление к личному участию в практических делах по защите окружающей среды</a:t>
          </a:r>
          <a:endParaRPr lang="ru-RU" sz="1400" b="1" dirty="0"/>
        </a:p>
      </dgm:t>
    </dgm:pt>
    <dgm:pt modelId="{DCFCCEA6-AEC0-4F87-B956-794ABB3DAAD5}" type="parTrans" cxnId="{096EB8AB-BFF7-4D41-A8A8-D8C980C40B4B}">
      <dgm:prSet/>
      <dgm:spPr/>
      <dgm:t>
        <a:bodyPr/>
        <a:lstStyle/>
        <a:p>
          <a:endParaRPr lang="ru-RU"/>
        </a:p>
      </dgm:t>
    </dgm:pt>
    <dgm:pt modelId="{2F132513-8569-4B88-846B-27F6FA28656D}" type="sibTrans" cxnId="{096EB8AB-BFF7-4D41-A8A8-D8C980C40B4B}">
      <dgm:prSet/>
      <dgm:spPr/>
      <dgm:t>
        <a:bodyPr/>
        <a:lstStyle/>
        <a:p>
          <a:endParaRPr lang="ru-RU"/>
        </a:p>
      </dgm:t>
    </dgm:pt>
    <dgm:pt modelId="{454B6C47-939A-4882-A44D-96F4EFBD98BD}" type="pres">
      <dgm:prSet presAssocID="{C865FBF3-77D9-435A-9B78-020FD34E4E1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2FE75C-24CA-452E-98C9-8A04322BB332}" type="pres">
      <dgm:prSet presAssocID="{C0D1FB98-1D79-4078-BEA0-767406673D73}" presName="root" presStyleCnt="0"/>
      <dgm:spPr/>
    </dgm:pt>
    <dgm:pt modelId="{E21EA0EF-3706-44C8-AE6C-0225CB9F0B5C}" type="pres">
      <dgm:prSet presAssocID="{C0D1FB98-1D79-4078-BEA0-767406673D73}" presName="rootComposite" presStyleCnt="0"/>
      <dgm:spPr/>
    </dgm:pt>
    <dgm:pt modelId="{35DE67D2-616D-4037-9822-80477DF598EB}" type="pres">
      <dgm:prSet presAssocID="{C0D1FB98-1D79-4078-BEA0-767406673D73}" presName="rootText" presStyleLbl="node1" presStyleIdx="0" presStyleCnt="1" custScaleX="366526" custLinFactNeighborX="10849" custLinFactNeighborY="-2930"/>
      <dgm:spPr/>
      <dgm:t>
        <a:bodyPr/>
        <a:lstStyle/>
        <a:p>
          <a:endParaRPr lang="ru-RU"/>
        </a:p>
      </dgm:t>
    </dgm:pt>
    <dgm:pt modelId="{2191295D-0DF1-4E4B-B197-CAB4764545F5}" type="pres">
      <dgm:prSet presAssocID="{C0D1FB98-1D79-4078-BEA0-767406673D73}" presName="rootConnector" presStyleLbl="node1" presStyleIdx="0" presStyleCnt="1"/>
      <dgm:spPr/>
      <dgm:t>
        <a:bodyPr/>
        <a:lstStyle/>
        <a:p>
          <a:endParaRPr lang="ru-RU"/>
        </a:p>
      </dgm:t>
    </dgm:pt>
    <dgm:pt modelId="{DB9BC12D-18FC-4096-8114-7325B441511A}" type="pres">
      <dgm:prSet presAssocID="{C0D1FB98-1D79-4078-BEA0-767406673D73}" presName="childShape" presStyleCnt="0"/>
      <dgm:spPr/>
    </dgm:pt>
    <dgm:pt modelId="{FE895A81-E9DF-478A-BA13-2C6610EF13D1}" type="pres">
      <dgm:prSet presAssocID="{964238ED-0F58-4E43-ABA1-FF4F30356F7E}" presName="Name13" presStyleLbl="parChTrans1D2" presStyleIdx="0" presStyleCnt="5"/>
      <dgm:spPr/>
      <dgm:t>
        <a:bodyPr/>
        <a:lstStyle/>
        <a:p>
          <a:endParaRPr lang="ru-RU"/>
        </a:p>
      </dgm:t>
    </dgm:pt>
    <dgm:pt modelId="{446C66E2-E053-4BE3-9723-82B8E77DF23F}" type="pres">
      <dgm:prSet presAssocID="{EFD9E94A-DEE9-4905-9910-7332A80834AB}" presName="childText" presStyleLbl="bgAcc1" presStyleIdx="0" presStyleCnt="5" custScaleX="361013" custScaleY="91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51206-8B1D-4BF8-BF7B-861FCCB461AB}" type="pres">
      <dgm:prSet presAssocID="{6D26389B-5E49-4702-8F04-4F5A167A2545}" presName="Name13" presStyleLbl="parChTrans1D2" presStyleIdx="1" presStyleCnt="5"/>
      <dgm:spPr/>
      <dgm:t>
        <a:bodyPr/>
        <a:lstStyle/>
        <a:p>
          <a:endParaRPr lang="ru-RU"/>
        </a:p>
      </dgm:t>
    </dgm:pt>
    <dgm:pt modelId="{A2BF0905-5E76-432F-9826-2049963F9C9D}" type="pres">
      <dgm:prSet presAssocID="{D048FD87-982F-417E-9DCE-E8B6720B986E}" presName="childText" presStyleLbl="bgAcc1" presStyleIdx="1" presStyleCnt="5" custScaleX="362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0B236-3580-4582-82E5-45EBC6D3786A}" type="pres">
      <dgm:prSet presAssocID="{E07285BB-8D49-4652-8338-AB21263FE99B}" presName="Name13" presStyleLbl="parChTrans1D2" presStyleIdx="2" presStyleCnt="5"/>
      <dgm:spPr/>
      <dgm:t>
        <a:bodyPr/>
        <a:lstStyle/>
        <a:p>
          <a:endParaRPr lang="ru-RU"/>
        </a:p>
      </dgm:t>
    </dgm:pt>
    <dgm:pt modelId="{093588CF-F0F4-474B-B5C9-CD447B415FB9}" type="pres">
      <dgm:prSet presAssocID="{635F2237-64AA-4A31-A895-E33F6F277F51}" presName="childText" presStyleLbl="bgAcc1" presStyleIdx="2" presStyleCnt="5" custScaleX="364674" custScaleY="99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B67C25-66E3-446E-99D7-1CDEBC5CEF14}" type="pres">
      <dgm:prSet presAssocID="{C7904FB3-AF09-45E4-B7BD-EB5BD20CA93B}" presName="Name13" presStyleLbl="parChTrans1D2" presStyleIdx="3" presStyleCnt="5"/>
      <dgm:spPr/>
      <dgm:t>
        <a:bodyPr/>
        <a:lstStyle/>
        <a:p>
          <a:endParaRPr lang="ru-RU"/>
        </a:p>
      </dgm:t>
    </dgm:pt>
    <dgm:pt modelId="{D5ED3018-E4B3-49E5-B530-D445EBA51FC4}" type="pres">
      <dgm:prSet presAssocID="{6E3B9F6B-E84A-4870-9E0E-CAAEECF122F2}" presName="childText" presStyleLbl="bgAcc1" presStyleIdx="3" presStyleCnt="5" custScaleX="360885" custScaleY="99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19A4D-AF78-415F-A06B-CBF6CEA99E46}" type="pres">
      <dgm:prSet presAssocID="{DCFCCEA6-AEC0-4F87-B956-794ABB3DAAD5}" presName="Name13" presStyleLbl="parChTrans1D2" presStyleIdx="4" presStyleCnt="5"/>
      <dgm:spPr/>
      <dgm:t>
        <a:bodyPr/>
        <a:lstStyle/>
        <a:p>
          <a:endParaRPr lang="ru-RU"/>
        </a:p>
      </dgm:t>
    </dgm:pt>
    <dgm:pt modelId="{69AF9583-9415-4FE0-96C1-6D5EDB9E13EA}" type="pres">
      <dgm:prSet presAssocID="{D63ED962-4086-4F86-A62F-3D49BC3CDC2D}" presName="childText" presStyleLbl="bgAcc1" presStyleIdx="4" presStyleCnt="5" custScaleX="356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B13C7B-2F5C-4B97-8075-5011CE075168}" type="presOf" srcId="{6D26389B-5E49-4702-8F04-4F5A167A2545}" destId="{51751206-8B1D-4BF8-BF7B-861FCCB461AB}" srcOrd="0" destOrd="0" presId="urn:microsoft.com/office/officeart/2005/8/layout/hierarchy3"/>
    <dgm:cxn modelId="{B64A0792-7345-4E61-94AA-E890A3E652D9}" type="presOf" srcId="{E07285BB-8D49-4652-8338-AB21263FE99B}" destId="{D3A0B236-3580-4582-82E5-45EBC6D3786A}" srcOrd="0" destOrd="0" presId="urn:microsoft.com/office/officeart/2005/8/layout/hierarchy3"/>
    <dgm:cxn modelId="{211D7832-3345-449B-A4C4-5DD4AC930056}" type="presOf" srcId="{D048FD87-982F-417E-9DCE-E8B6720B986E}" destId="{A2BF0905-5E76-432F-9826-2049963F9C9D}" srcOrd="0" destOrd="0" presId="urn:microsoft.com/office/officeart/2005/8/layout/hierarchy3"/>
    <dgm:cxn modelId="{A3E5F13F-0DED-4DE4-A86E-AD6F6E1AAAE5}" type="presOf" srcId="{C865FBF3-77D9-435A-9B78-020FD34E4E1B}" destId="{454B6C47-939A-4882-A44D-96F4EFBD98BD}" srcOrd="0" destOrd="0" presId="urn:microsoft.com/office/officeart/2005/8/layout/hierarchy3"/>
    <dgm:cxn modelId="{0D5DF640-37B9-4E0D-92FB-1E6542365BA8}" type="presOf" srcId="{D63ED962-4086-4F86-A62F-3D49BC3CDC2D}" destId="{69AF9583-9415-4FE0-96C1-6D5EDB9E13EA}" srcOrd="0" destOrd="0" presId="urn:microsoft.com/office/officeart/2005/8/layout/hierarchy3"/>
    <dgm:cxn modelId="{91D25CAE-FDD5-4689-83B5-5C537F95E1BA}" type="presOf" srcId="{C0D1FB98-1D79-4078-BEA0-767406673D73}" destId="{2191295D-0DF1-4E4B-B197-CAB4764545F5}" srcOrd="1" destOrd="0" presId="urn:microsoft.com/office/officeart/2005/8/layout/hierarchy3"/>
    <dgm:cxn modelId="{34EC4308-B507-438E-99FC-1402C183F769}" type="presOf" srcId="{635F2237-64AA-4A31-A895-E33F6F277F51}" destId="{093588CF-F0F4-474B-B5C9-CD447B415FB9}" srcOrd="0" destOrd="0" presId="urn:microsoft.com/office/officeart/2005/8/layout/hierarchy3"/>
    <dgm:cxn modelId="{1BB22E83-6FA4-4DB6-B2C7-7784AA81E30B}" type="presOf" srcId="{DCFCCEA6-AEC0-4F87-B956-794ABB3DAAD5}" destId="{5BB19A4D-AF78-415F-A06B-CBF6CEA99E46}" srcOrd="0" destOrd="0" presId="urn:microsoft.com/office/officeart/2005/8/layout/hierarchy3"/>
    <dgm:cxn modelId="{F2D92E19-536B-4BCF-8394-E514D44F2ED3}" type="presOf" srcId="{EFD9E94A-DEE9-4905-9910-7332A80834AB}" destId="{446C66E2-E053-4BE3-9723-82B8E77DF23F}" srcOrd="0" destOrd="0" presId="urn:microsoft.com/office/officeart/2005/8/layout/hierarchy3"/>
    <dgm:cxn modelId="{14C2833C-E302-464B-AE66-538B1526056F}" type="presOf" srcId="{964238ED-0F58-4E43-ABA1-FF4F30356F7E}" destId="{FE895A81-E9DF-478A-BA13-2C6610EF13D1}" srcOrd="0" destOrd="0" presId="urn:microsoft.com/office/officeart/2005/8/layout/hierarchy3"/>
    <dgm:cxn modelId="{8AB43909-F066-4872-8BF3-163AAD28611A}" type="presOf" srcId="{C0D1FB98-1D79-4078-BEA0-767406673D73}" destId="{35DE67D2-616D-4037-9822-80477DF598EB}" srcOrd="0" destOrd="0" presId="urn:microsoft.com/office/officeart/2005/8/layout/hierarchy3"/>
    <dgm:cxn modelId="{074226C5-5905-4706-B19C-EF3A5AA4B3C7}" srcId="{C0D1FB98-1D79-4078-BEA0-767406673D73}" destId="{635F2237-64AA-4A31-A895-E33F6F277F51}" srcOrd="2" destOrd="0" parTransId="{E07285BB-8D49-4652-8338-AB21263FE99B}" sibTransId="{808A7DD3-DB43-49A2-9511-2E3FDC83E1CB}"/>
    <dgm:cxn modelId="{554ED17F-32FA-45D3-BBE1-CA64B1695DBC}" srcId="{C0D1FB98-1D79-4078-BEA0-767406673D73}" destId="{6E3B9F6B-E84A-4870-9E0E-CAAEECF122F2}" srcOrd="3" destOrd="0" parTransId="{C7904FB3-AF09-45E4-B7BD-EB5BD20CA93B}" sibTransId="{21776A05-681B-4B01-97C2-DE1AD62CA8C6}"/>
    <dgm:cxn modelId="{612A1882-C936-4BCF-A264-F2B990E9E34A}" srcId="{C865FBF3-77D9-435A-9B78-020FD34E4E1B}" destId="{C0D1FB98-1D79-4078-BEA0-767406673D73}" srcOrd="0" destOrd="0" parTransId="{F59477E1-5D91-401D-B362-E30D6F0E2E80}" sibTransId="{8D253EB4-B481-45EE-9305-7110DF351386}"/>
    <dgm:cxn modelId="{F9F08830-4DA7-4C7C-89E8-AACEA918F0CB}" srcId="{C0D1FB98-1D79-4078-BEA0-767406673D73}" destId="{EFD9E94A-DEE9-4905-9910-7332A80834AB}" srcOrd="0" destOrd="0" parTransId="{964238ED-0F58-4E43-ABA1-FF4F30356F7E}" sibTransId="{1FC4FAFE-4751-41EA-B68F-2CB39CA9F3C7}"/>
    <dgm:cxn modelId="{C1D26C34-6224-474D-9FA7-80C7D383CC05}" type="presOf" srcId="{6E3B9F6B-E84A-4870-9E0E-CAAEECF122F2}" destId="{D5ED3018-E4B3-49E5-B530-D445EBA51FC4}" srcOrd="0" destOrd="0" presId="urn:microsoft.com/office/officeart/2005/8/layout/hierarchy3"/>
    <dgm:cxn modelId="{1DA356E0-44FD-4929-ABAB-32CEFF32D446}" type="presOf" srcId="{C7904FB3-AF09-45E4-B7BD-EB5BD20CA93B}" destId="{3BB67C25-66E3-446E-99D7-1CDEBC5CEF14}" srcOrd="0" destOrd="0" presId="urn:microsoft.com/office/officeart/2005/8/layout/hierarchy3"/>
    <dgm:cxn modelId="{69872217-4894-4436-8BD3-205D63F35DD8}" srcId="{C0D1FB98-1D79-4078-BEA0-767406673D73}" destId="{D048FD87-982F-417E-9DCE-E8B6720B986E}" srcOrd="1" destOrd="0" parTransId="{6D26389B-5E49-4702-8F04-4F5A167A2545}" sibTransId="{46AB2E5B-E1B8-4065-A03B-89F60836847B}"/>
    <dgm:cxn modelId="{096EB8AB-BFF7-4D41-A8A8-D8C980C40B4B}" srcId="{C0D1FB98-1D79-4078-BEA0-767406673D73}" destId="{D63ED962-4086-4F86-A62F-3D49BC3CDC2D}" srcOrd="4" destOrd="0" parTransId="{DCFCCEA6-AEC0-4F87-B956-794ABB3DAAD5}" sibTransId="{2F132513-8569-4B88-846B-27F6FA28656D}"/>
    <dgm:cxn modelId="{913E7E36-9067-4A58-9011-369B13FD5177}" type="presParOf" srcId="{454B6C47-939A-4882-A44D-96F4EFBD98BD}" destId="{052FE75C-24CA-452E-98C9-8A04322BB332}" srcOrd="0" destOrd="0" presId="urn:microsoft.com/office/officeart/2005/8/layout/hierarchy3"/>
    <dgm:cxn modelId="{EECC4F49-44D7-464C-84B5-FF0D41061F0C}" type="presParOf" srcId="{052FE75C-24CA-452E-98C9-8A04322BB332}" destId="{E21EA0EF-3706-44C8-AE6C-0225CB9F0B5C}" srcOrd="0" destOrd="0" presId="urn:microsoft.com/office/officeart/2005/8/layout/hierarchy3"/>
    <dgm:cxn modelId="{5D309201-11CB-471D-AF6D-87A6EF0AE413}" type="presParOf" srcId="{E21EA0EF-3706-44C8-AE6C-0225CB9F0B5C}" destId="{35DE67D2-616D-4037-9822-80477DF598EB}" srcOrd="0" destOrd="0" presId="urn:microsoft.com/office/officeart/2005/8/layout/hierarchy3"/>
    <dgm:cxn modelId="{96B6637A-8A00-4A08-8673-894F08624CEB}" type="presParOf" srcId="{E21EA0EF-3706-44C8-AE6C-0225CB9F0B5C}" destId="{2191295D-0DF1-4E4B-B197-CAB4764545F5}" srcOrd="1" destOrd="0" presId="urn:microsoft.com/office/officeart/2005/8/layout/hierarchy3"/>
    <dgm:cxn modelId="{04EB26E0-F6A6-44FE-A5E9-8BE209C1B5A7}" type="presParOf" srcId="{052FE75C-24CA-452E-98C9-8A04322BB332}" destId="{DB9BC12D-18FC-4096-8114-7325B441511A}" srcOrd="1" destOrd="0" presId="urn:microsoft.com/office/officeart/2005/8/layout/hierarchy3"/>
    <dgm:cxn modelId="{3AFC0D0E-97FC-4B4E-8B34-D705874B173B}" type="presParOf" srcId="{DB9BC12D-18FC-4096-8114-7325B441511A}" destId="{FE895A81-E9DF-478A-BA13-2C6610EF13D1}" srcOrd="0" destOrd="0" presId="urn:microsoft.com/office/officeart/2005/8/layout/hierarchy3"/>
    <dgm:cxn modelId="{E1CBEBA4-C5D1-4ABA-B041-936E802F79C9}" type="presParOf" srcId="{DB9BC12D-18FC-4096-8114-7325B441511A}" destId="{446C66E2-E053-4BE3-9723-82B8E77DF23F}" srcOrd="1" destOrd="0" presId="urn:microsoft.com/office/officeart/2005/8/layout/hierarchy3"/>
    <dgm:cxn modelId="{EED2EAF0-596B-42B8-A759-72F823040F14}" type="presParOf" srcId="{DB9BC12D-18FC-4096-8114-7325B441511A}" destId="{51751206-8B1D-4BF8-BF7B-861FCCB461AB}" srcOrd="2" destOrd="0" presId="urn:microsoft.com/office/officeart/2005/8/layout/hierarchy3"/>
    <dgm:cxn modelId="{6B8E202C-6CE3-4C9D-8394-B62BA73E2732}" type="presParOf" srcId="{DB9BC12D-18FC-4096-8114-7325B441511A}" destId="{A2BF0905-5E76-432F-9826-2049963F9C9D}" srcOrd="3" destOrd="0" presId="urn:microsoft.com/office/officeart/2005/8/layout/hierarchy3"/>
    <dgm:cxn modelId="{C38EF98A-5094-44B2-9ACE-87CE7DCF8757}" type="presParOf" srcId="{DB9BC12D-18FC-4096-8114-7325B441511A}" destId="{D3A0B236-3580-4582-82E5-45EBC6D3786A}" srcOrd="4" destOrd="0" presId="urn:microsoft.com/office/officeart/2005/8/layout/hierarchy3"/>
    <dgm:cxn modelId="{29950A02-5DC1-4BC1-8A8C-67196BF263FD}" type="presParOf" srcId="{DB9BC12D-18FC-4096-8114-7325B441511A}" destId="{093588CF-F0F4-474B-B5C9-CD447B415FB9}" srcOrd="5" destOrd="0" presId="urn:microsoft.com/office/officeart/2005/8/layout/hierarchy3"/>
    <dgm:cxn modelId="{8C64A062-4E05-4F4C-B8A3-394F2D198120}" type="presParOf" srcId="{DB9BC12D-18FC-4096-8114-7325B441511A}" destId="{3BB67C25-66E3-446E-99D7-1CDEBC5CEF14}" srcOrd="6" destOrd="0" presId="urn:microsoft.com/office/officeart/2005/8/layout/hierarchy3"/>
    <dgm:cxn modelId="{DED75819-0E7E-48FD-B5E8-E39F4566BBC8}" type="presParOf" srcId="{DB9BC12D-18FC-4096-8114-7325B441511A}" destId="{D5ED3018-E4B3-49E5-B530-D445EBA51FC4}" srcOrd="7" destOrd="0" presId="urn:microsoft.com/office/officeart/2005/8/layout/hierarchy3"/>
    <dgm:cxn modelId="{002ED7F8-13B8-457B-A4A2-6EA2D93C2B83}" type="presParOf" srcId="{DB9BC12D-18FC-4096-8114-7325B441511A}" destId="{5BB19A4D-AF78-415F-A06B-CBF6CEA99E46}" srcOrd="8" destOrd="0" presId="urn:microsoft.com/office/officeart/2005/8/layout/hierarchy3"/>
    <dgm:cxn modelId="{D5DB2DBA-4919-4414-BB01-BC20BCD90A1F}" type="presParOf" srcId="{DB9BC12D-18FC-4096-8114-7325B441511A}" destId="{69AF9583-9415-4FE0-96C1-6D5EDB9E13EA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F6AD93-66FD-428A-AB8C-C2AB0A3A18A0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88337C-8A2D-4B85-9AEA-0B13864BF580}">
      <dgm:prSet phldrT="[Текст]"/>
      <dgm:spPr/>
      <dgm:t>
        <a:bodyPr/>
        <a:lstStyle/>
        <a:p>
          <a:r>
            <a:rPr lang="ru-RU" b="1" dirty="0" smtClean="0"/>
            <a:t>Компоненты экологической культуры</a:t>
          </a:r>
          <a:endParaRPr lang="ru-RU" b="1" dirty="0"/>
        </a:p>
      </dgm:t>
    </dgm:pt>
    <dgm:pt modelId="{6A6DC74C-09DB-4274-BC0C-5018FEB06B9B}" type="parTrans" cxnId="{F4F26F1F-C18A-4A46-B835-2824F1C99575}">
      <dgm:prSet/>
      <dgm:spPr/>
      <dgm:t>
        <a:bodyPr/>
        <a:lstStyle/>
        <a:p>
          <a:endParaRPr lang="ru-RU"/>
        </a:p>
      </dgm:t>
    </dgm:pt>
    <dgm:pt modelId="{8196DE8D-6D1C-4B42-B82F-C588359BB6CB}" type="sibTrans" cxnId="{F4F26F1F-C18A-4A46-B835-2824F1C99575}">
      <dgm:prSet/>
      <dgm:spPr/>
      <dgm:t>
        <a:bodyPr/>
        <a:lstStyle/>
        <a:p>
          <a:endParaRPr lang="ru-RU"/>
        </a:p>
      </dgm:t>
    </dgm:pt>
    <dgm:pt modelId="{009E2465-C976-4C29-870F-BED419001E5B}">
      <dgm:prSet phldrT="[Текст]"/>
      <dgm:spPr/>
      <dgm:t>
        <a:bodyPr/>
        <a:lstStyle/>
        <a:p>
          <a:r>
            <a:rPr lang="ru-RU" b="1" dirty="0" smtClean="0"/>
            <a:t>экологические знания</a:t>
          </a:r>
          <a:endParaRPr lang="ru-RU" b="1" dirty="0"/>
        </a:p>
      </dgm:t>
    </dgm:pt>
    <dgm:pt modelId="{1ABFBF31-A723-46FB-B65D-28BF555F1BC8}" type="parTrans" cxnId="{CD46E0CC-A515-4163-A2CB-0ECF2F3D171C}">
      <dgm:prSet/>
      <dgm:spPr/>
      <dgm:t>
        <a:bodyPr/>
        <a:lstStyle/>
        <a:p>
          <a:endParaRPr lang="ru-RU"/>
        </a:p>
      </dgm:t>
    </dgm:pt>
    <dgm:pt modelId="{E58AA730-A1FA-473A-B9D6-E676A9C00209}" type="sibTrans" cxnId="{CD46E0CC-A515-4163-A2CB-0ECF2F3D171C}">
      <dgm:prSet/>
      <dgm:spPr/>
      <dgm:t>
        <a:bodyPr/>
        <a:lstStyle/>
        <a:p>
          <a:endParaRPr lang="ru-RU"/>
        </a:p>
      </dgm:t>
    </dgm:pt>
    <dgm:pt modelId="{4A130617-7B8D-4EFE-ADD0-D68FB52883BD}">
      <dgm:prSet phldrT="[Текст]"/>
      <dgm:spPr/>
      <dgm:t>
        <a:bodyPr/>
        <a:lstStyle/>
        <a:p>
          <a:r>
            <a:rPr lang="ru-RU" b="1" dirty="0" smtClean="0"/>
            <a:t>экологическое мышление</a:t>
          </a:r>
          <a:endParaRPr lang="ru-RU" b="1" dirty="0"/>
        </a:p>
      </dgm:t>
    </dgm:pt>
    <dgm:pt modelId="{5533BF95-C74B-4762-8513-9B93D7AAF151}" type="parTrans" cxnId="{401E89EF-C5E0-4253-81E0-B943C031E4D3}">
      <dgm:prSet/>
      <dgm:spPr/>
      <dgm:t>
        <a:bodyPr/>
        <a:lstStyle/>
        <a:p>
          <a:endParaRPr lang="ru-RU"/>
        </a:p>
      </dgm:t>
    </dgm:pt>
    <dgm:pt modelId="{61A098E9-11FB-4AA8-B03B-A1B3C408C048}" type="sibTrans" cxnId="{401E89EF-C5E0-4253-81E0-B943C031E4D3}">
      <dgm:prSet/>
      <dgm:spPr/>
      <dgm:t>
        <a:bodyPr/>
        <a:lstStyle/>
        <a:p>
          <a:endParaRPr lang="ru-RU"/>
        </a:p>
      </dgm:t>
    </dgm:pt>
    <dgm:pt modelId="{909D8109-8B97-45B2-B3A2-FE188D497D55}">
      <dgm:prSet phldrT="[Текст]"/>
      <dgm:spPr/>
      <dgm:t>
        <a:bodyPr/>
        <a:lstStyle/>
        <a:p>
          <a:r>
            <a:rPr lang="ru-RU" b="1" dirty="0" smtClean="0"/>
            <a:t>экологически оправданное поведение</a:t>
          </a:r>
          <a:endParaRPr lang="ru-RU" b="1" dirty="0"/>
        </a:p>
      </dgm:t>
    </dgm:pt>
    <dgm:pt modelId="{7585A989-7A53-40AE-B14E-C1C8C15C0877}" type="parTrans" cxnId="{DA05200F-67B4-4D8D-9047-25F6493A8EE8}">
      <dgm:prSet/>
      <dgm:spPr/>
      <dgm:t>
        <a:bodyPr/>
        <a:lstStyle/>
        <a:p>
          <a:endParaRPr lang="ru-RU"/>
        </a:p>
      </dgm:t>
    </dgm:pt>
    <dgm:pt modelId="{59DEE9B9-EF37-4A6F-B447-12444FC9F482}" type="sibTrans" cxnId="{DA05200F-67B4-4D8D-9047-25F6493A8EE8}">
      <dgm:prSet/>
      <dgm:spPr/>
      <dgm:t>
        <a:bodyPr/>
        <a:lstStyle/>
        <a:p>
          <a:endParaRPr lang="ru-RU"/>
        </a:p>
      </dgm:t>
    </dgm:pt>
    <dgm:pt modelId="{359C7B0D-F1D8-4DD9-83C0-3D1580B0E26D}">
      <dgm:prSet phldrT="[Текст]"/>
      <dgm:spPr/>
      <dgm:t>
        <a:bodyPr/>
        <a:lstStyle/>
        <a:p>
          <a:r>
            <a:rPr lang="ru-RU" b="1" dirty="0" smtClean="0"/>
            <a:t>чувство любви к природе</a:t>
          </a:r>
          <a:endParaRPr lang="ru-RU" b="1" dirty="0"/>
        </a:p>
      </dgm:t>
    </dgm:pt>
    <dgm:pt modelId="{874F11B4-DE42-423C-8310-44DBAB0E168A}" type="parTrans" cxnId="{4BAF4A83-6286-41D3-B39A-88FF9E2DEE63}">
      <dgm:prSet/>
      <dgm:spPr/>
      <dgm:t>
        <a:bodyPr/>
        <a:lstStyle/>
        <a:p>
          <a:endParaRPr lang="ru-RU"/>
        </a:p>
      </dgm:t>
    </dgm:pt>
    <dgm:pt modelId="{30A54467-2036-4856-887A-03BB60D8D9C9}" type="sibTrans" cxnId="{4BAF4A83-6286-41D3-B39A-88FF9E2DEE63}">
      <dgm:prSet/>
      <dgm:spPr/>
      <dgm:t>
        <a:bodyPr/>
        <a:lstStyle/>
        <a:p>
          <a:endParaRPr lang="ru-RU"/>
        </a:p>
      </dgm:t>
    </dgm:pt>
    <dgm:pt modelId="{048E26DE-862E-4897-9793-FCAFEEA99E21}" type="pres">
      <dgm:prSet presAssocID="{6EF6AD93-66FD-428A-AB8C-C2AB0A3A18A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A3FA14-8AF8-411A-9457-A592206F736F}" type="pres">
      <dgm:prSet presAssocID="{6EF6AD93-66FD-428A-AB8C-C2AB0A3A18A0}" presName="radial" presStyleCnt="0">
        <dgm:presLayoutVars>
          <dgm:animLvl val="ctr"/>
        </dgm:presLayoutVars>
      </dgm:prSet>
      <dgm:spPr/>
    </dgm:pt>
    <dgm:pt modelId="{E2E5C1BD-C6B5-4AAF-8FC1-1B36D4076728}" type="pres">
      <dgm:prSet presAssocID="{4888337C-8A2D-4B85-9AEA-0B13864BF580}" presName="centerShape" presStyleLbl="vennNode1" presStyleIdx="0" presStyleCnt="5" custScaleX="122451" custScaleY="76403" custLinFactNeighborX="2412" custLinFactNeighborY="6375"/>
      <dgm:spPr/>
      <dgm:t>
        <a:bodyPr/>
        <a:lstStyle/>
        <a:p>
          <a:endParaRPr lang="ru-RU"/>
        </a:p>
      </dgm:t>
    </dgm:pt>
    <dgm:pt modelId="{07E9CC67-674B-4F0D-BD44-727FF9CE61CF}" type="pres">
      <dgm:prSet presAssocID="{009E2465-C976-4C29-870F-BED419001E5B}" presName="node" presStyleLbl="vennNode1" presStyleIdx="1" presStyleCnt="5" custScaleX="161691" custScaleY="82505" custRadScaleRad="69639" custRadScaleInc="2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4983DD-540C-43DE-872A-D1782D890F7C}" type="pres">
      <dgm:prSet presAssocID="{4A130617-7B8D-4EFE-ADD0-D68FB52883BD}" presName="node" presStyleLbl="vennNode1" presStyleIdx="2" presStyleCnt="5" custScaleX="147136" custScaleY="81508" custRadScaleRad="130636" custRadScaleInc="5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D13A1A-1AF3-4590-A3F3-1BAC2B7801AF}" type="pres">
      <dgm:prSet presAssocID="{909D8109-8B97-45B2-B3A2-FE188D497D55}" presName="node" presStyleLbl="vennNode1" presStyleIdx="3" presStyleCnt="5" custScaleX="166402" custScaleY="89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B77B1-1B6A-4222-8D72-3A2185269B72}" type="pres">
      <dgm:prSet presAssocID="{359C7B0D-F1D8-4DD9-83C0-3D1580B0E26D}" presName="node" presStyleLbl="vennNode1" presStyleIdx="4" presStyleCnt="5" custScaleX="153685" custScaleY="81622" custRadScaleRad="129159" custRadScaleInc="-8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CADA05-7AF2-4DFE-BE40-B70B0AC309C7}" type="presOf" srcId="{6EF6AD93-66FD-428A-AB8C-C2AB0A3A18A0}" destId="{048E26DE-862E-4897-9793-FCAFEEA99E21}" srcOrd="0" destOrd="0" presId="urn:microsoft.com/office/officeart/2005/8/layout/radial3"/>
    <dgm:cxn modelId="{CD46E0CC-A515-4163-A2CB-0ECF2F3D171C}" srcId="{4888337C-8A2D-4B85-9AEA-0B13864BF580}" destId="{009E2465-C976-4C29-870F-BED419001E5B}" srcOrd="0" destOrd="0" parTransId="{1ABFBF31-A723-46FB-B65D-28BF555F1BC8}" sibTransId="{E58AA730-A1FA-473A-B9D6-E676A9C00209}"/>
    <dgm:cxn modelId="{F1FC1CA6-14F9-471F-A186-DA76B928AA15}" type="presOf" srcId="{4888337C-8A2D-4B85-9AEA-0B13864BF580}" destId="{E2E5C1BD-C6B5-4AAF-8FC1-1B36D4076728}" srcOrd="0" destOrd="0" presId="urn:microsoft.com/office/officeart/2005/8/layout/radial3"/>
    <dgm:cxn modelId="{4BAF4A83-6286-41D3-B39A-88FF9E2DEE63}" srcId="{4888337C-8A2D-4B85-9AEA-0B13864BF580}" destId="{359C7B0D-F1D8-4DD9-83C0-3D1580B0E26D}" srcOrd="3" destOrd="0" parTransId="{874F11B4-DE42-423C-8310-44DBAB0E168A}" sibTransId="{30A54467-2036-4856-887A-03BB60D8D9C9}"/>
    <dgm:cxn modelId="{30C2D347-DC0A-49BB-AE1C-2CC1D62739DB}" type="presOf" srcId="{009E2465-C976-4C29-870F-BED419001E5B}" destId="{07E9CC67-674B-4F0D-BD44-727FF9CE61CF}" srcOrd="0" destOrd="0" presId="urn:microsoft.com/office/officeart/2005/8/layout/radial3"/>
    <dgm:cxn modelId="{401E89EF-C5E0-4253-81E0-B943C031E4D3}" srcId="{4888337C-8A2D-4B85-9AEA-0B13864BF580}" destId="{4A130617-7B8D-4EFE-ADD0-D68FB52883BD}" srcOrd="1" destOrd="0" parTransId="{5533BF95-C74B-4762-8513-9B93D7AAF151}" sibTransId="{61A098E9-11FB-4AA8-B03B-A1B3C408C048}"/>
    <dgm:cxn modelId="{DA05200F-67B4-4D8D-9047-25F6493A8EE8}" srcId="{4888337C-8A2D-4B85-9AEA-0B13864BF580}" destId="{909D8109-8B97-45B2-B3A2-FE188D497D55}" srcOrd="2" destOrd="0" parTransId="{7585A989-7A53-40AE-B14E-C1C8C15C0877}" sibTransId="{59DEE9B9-EF37-4A6F-B447-12444FC9F482}"/>
    <dgm:cxn modelId="{26046668-ED22-4ADD-A444-6504AC9FB018}" type="presOf" srcId="{4A130617-7B8D-4EFE-ADD0-D68FB52883BD}" destId="{464983DD-540C-43DE-872A-D1782D890F7C}" srcOrd="0" destOrd="0" presId="urn:microsoft.com/office/officeart/2005/8/layout/radial3"/>
    <dgm:cxn modelId="{35E5D2AD-0CF4-4E36-83D6-CC7892B39F17}" type="presOf" srcId="{909D8109-8B97-45B2-B3A2-FE188D497D55}" destId="{04D13A1A-1AF3-4590-A3F3-1BAC2B7801AF}" srcOrd="0" destOrd="0" presId="urn:microsoft.com/office/officeart/2005/8/layout/radial3"/>
    <dgm:cxn modelId="{21642DDB-5C4D-4E73-9BA3-F71FAC15A02D}" type="presOf" srcId="{359C7B0D-F1D8-4DD9-83C0-3D1580B0E26D}" destId="{89AB77B1-1B6A-4222-8D72-3A2185269B72}" srcOrd="0" destOrd="0" presId="urn:microsoft.com/office/officeart/2005/8/layout/radial3"/>
    <dgm:cxn modelId="{F4F26F1F-C18A-4A46-B835-2824F1C99575}" srcId="{6EF6AD93-66FD-428A-AB8C-C2AB0A3A18A0}" destId="{4888337C-8A2D-4B85-9AEA-0B13864BF580}" srcOrd="0" destOrd="0" parTransId="{6A6DC74C-09DB-4274-BC0C-5018FEB06B9B}" sibTransId="{8196DE8D-6D1C-4B42-B82F-C588359BB6CB}"/>
    <dgm:cxn modelId="{7FF57DB7-D2A9-4C0A-8932-D4099D7373F7}" type="presParOf" srcId="{048E26DE-862E-4897-9793-FCAFEEA99E21}" destId="{FDA3FA14-8AF8-411A-9457-A592206F736F}" srcOrd="0" destOrd="0" presId="urn:microsoft.com/office/officeart/2005/8/layout/radial3"/>
    <dgm:cxn modelId="{39F5330F-9312-4A59-AE7E-68866130EE23}" type="presParOf" srcId="{FDA3FA14-8AF8-411A-9457-A592206F736F}" destId="{E2E5C1BD-C6B5-4AAF-8FC1-1B36D4076728}" srcOrd="0" destOrd="0" presId="urn:microsoft.com/office/officeart/2005/8/layout/radial3"/>
    <dgm:cxn modelId="{D5FA8C9D-E3CF-4BF6-88DB-A976FA12F275}" type="presParOf" srcId="{FDA3FA14-8AF8-411A-9457-A592206F736F}" destId="{07E9CC67-674B-4F0D-BD44-727FF9CE61CF}" srcOrd="1" destOrd="0" presId="urn:microsoft.com/office/officeart/2005/8/layout/radial3"/>
    <dgm:cxn modelId="{1943258C-C8A6-44CD-AB3B-7277FAFD9DEA}" type="presParOf" srcId="{FDA3FA14-8AF8-411A-9457-A592206F736F}" destId="{464983DD-540C-43DE-872A-D1782D890F7C}" srcOrd="2" destOrd="0" presId="urn:microsoft.com/office/officeart/2005/8/layout/radial3"/>
    <dgm:cxn modelId="{62258830-418C-47CF-BB53-359667C71A89}" type="presParOf" srcId="{FDA3FA14-8AF8-411A-9457-A592206F736F}" destId="{04D13A1A-1AF3-4590-A3F3-1BAC2B7801AF}" srcOrd="3" destOrd="0" presId="urn:microsoft.com/office/officeart/2005/8/layout/radial3"/>
    <dgm:cxn modelId="{64482ECD-ADB5-45B6-8CCC-D688F86B2628}" type="presParOf" srcId="{FDA3FA14-8AF8-411A-9457-A592206F736F}" destId="{89AB77B1-1B6A-4222-8D72-3A2185269B7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E7F7ED-47EB-462E-AECD-1642201F0809}" type="doc">
      <dgm:prSet loTypeId="urn:microsoft.com/office/officeart/2005/8/layout/hierarchy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CF0A2D-9B9F-4591-9C64-DA0BF3B4E1CD}">
      <dgm:prSet phldrT="[Текст]" custT="1"/>
      <dgm:spPr/>
      <dgm:t>
        <a:bodyPr/>
        <a:lstStyle/>
        <a:p>
          <a:r>
            <a:rPr lang="ru-RU" sz="2400" b="1" dirty="0" smtClean="0"/>
            <a:t>Формирование экологической культуры</a:t>
          </a:r>
          <a:endParaRPr lang="ru-RU" sz="2400" b="1" dirty="0"/>
        </a:p>
      </dgm:t>
    </dgm:pt>
    <dgm:pt modelId="{DDEF7569-8081-4C95-83C0-C967C00BA128}" type="parTrans" cxnId="{B1FF5DC0-65EF-40FD-9577-455A88A28AE6}">
      <dgm:prSet/>
      <dgm:spPr/>
      <dgm:t>
        <a:bodyPr/>
        <a:lstStyle/>
        <a:p>
          <a:endParaRPr lang="ru-RU"/>
        </a:p>
      </dgm:t>
    </dgm:pt>
    <dgm:pt modelId="{F9AA30DD-947C-4330-AC85-5D1165687764}" type="sibTrans" cxnId="{B1FF5DC0-65EF-40FD-9577-455A88A28AE6}">
      <dgm:prSet/>
      <dgm:spPr/>
      <dgm:t>
        <a:bodyPr/>
        <a:lstStyle/>
        <a:p>
          <a:endParaRPr lang="ru-RU"/>
        </a:p>
      </dgm:t>
    </dgm:pt>
    <dgm:pt modelId="{6CE98C46-ABDB-483A-82AF-417D8FEEB513}">
      <dgm:prSet phldrT="[Текст]"/>
      <dgm:spPr/>
      <dgm:t>
        <a:bodyPr/>
        <a:lstStyle/>
        <a:p>
          <a:r>
            <a:rPr lang="ru-RU" b="1" dirty="0" smtClean="0"/>
            <a:t>Экологическое образование</a:t>
          </a:r>
          <a:endParaRPr lang="ru-RU" b="1" dirty="0"/>
        </a:p>
      </dgm:t>
    </dgm:pt>
    <dgm:pt modelId="{8281C919-B21D-43FB-BC8D-7BAFEA0233F2}" type="parTrans" cxnId="{B9A2E524-356F-4260-BFFB-0180CAE7E87D}">
      <dgm:prSet/>
      <dgm:spPr/>
      <dgm:t>
        <a:bodyPr/>
        <a:lstStyle/>
        <a:p>
          <a:endParaRPr lang="ru-RU"/>
        </a:p>
      </dgm:t>
    </dgm:pt>
    <dgm:pt modelId="{617DC169-08B0-4A1A-8698-C5E6DA9B11BB}" type="sibTrans" cxnId="{B9A2E524-356F-4260-BFFB-0180CAE7E87D}">
      <dgm:prSet/>
      <dgm:spPr/>
      <dgm:t>
        <a:bodyPr/>
        <a:lstStyle/>
        <a:p>
          <a:endParaRPr lang="ru-RU"/>
        </a:p>
      </dgm:t>
    </dgm:pt>
    <dgm:pt modelId="{1B88F571-6803-4465-B12C-A97ED1B35E3D}">
      <dgm:prSet phldrT="[Текст]"/>
      <dgm:spPr/>
      <dgm:t>
        <a:bodyPr/>
        <a:lstStyle/>
        <a:p>
          <a:r>
            <a:rPr lang="ru-RU" b="1" dirty="0" smtClean="0"/>
            <a:t>Экологическое воспитание</a:t>
          </a:r>
          <a:endParaRPr lang="ru-RU" b="1" dirty="0"/>
        </a:p>
      </dgm:t>
    </dgm:pt>
    <dgm:pt modelId="{7F53A7F6-4910-4690-A745-57B615545B51}" type="sibTrans" cxnId="{DDED2537-50F9-41F4-A0E1-B07CD1BE97E6}">
      <dgm:prSet/>
      <dgm:spPr/>
      <dgm:t>
        <a:bodyPr/>
        <a:lstStyle/>
        <a:p>
          <a:endParaRPr lang="ru-RU"/>
        </a:p>
      </dgm:t>
    </dgm:pt>
    <dgm:pt modelId="{8DB664BA-208D-44EA-8DA8-F745C9654411}" type="parTrans" cxnId="{DDED2537-50F9-41F4-A0E1-B07CD1BE97E6}">
      <dgm:prSet/>
      <dgm:spPr/>
      <dgm:t>
        <a:bodyPr/>
        <a:lstStyle/>
        <a:p>
          <a:endParaRPr lang="ru-RU"/>
        </a:p>
      </dgm:t>
    </dgm:pt>
    <dgm:pt modelId="{0ABD0EA5-03B4-4E67-BA4A-D332E3C44315}" type="pres">
      <dgm:prSet presAssocID="{D6E7F7ED-47EB-462E-AECD-1642201F080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115485C-E8D1-4F3D-9A64-954792917E17}" type="pres">
      <dgm:prSet presAssocID="{36CF0A2D-9B9F-4591-9C64-DA0BF3B4E1CD}" presName="hierRoot1" presStyleCnt="0"/>
      <dgm:spPr/>
    </dgm:pt>
    <dgm:pt modelId="{B590181D-F8AB-4CD4-9806-E28921413475}" type="pres">
      <dgm:prSet presAssocID="{36CF0A2D-9B9F-4591-9C64-DA0BF3B4E1CD}" presName="composite" presStyleCnt="0"/>
      <dgm:spPr/>
    </dgm:pt>
    <dgm:pt modelId="{0CB0B5C4-8C67-4A8D-98B6-C2DAE1DE7B71}" type="pres">
      <dgm:prSet presAssocID="{36CF0A2D-9B9F-4591-9C64-DA0BF3B4E1CD}" presName="background" presStyleLbl="node0" presStyleIdx="0" presStyleCnt="1"/>
      <dgm:spPr/>
    </dgm:pt>
    <dgm:pt modelId="{23020F6C-B838-4EF3-A8A8-27DADFA2E332}" type="pres">
      <dgm:prSet presAssocID="{36CF0A2D-9B9F-4591-9C64-DA0BF3B4E1C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856318-2345-4A78-A5BA-B17A333B779E}" type="pres">
      <dgm:prSet presAssocID="{36CF0A2D-9B9F-4591-9C64-DA0BF3B4E1CD}" presName="hierChild2" presStyleCnt="0"/>
      <dgm:spPr/>
    </dgm:pt>
    <dgm:pt modelId="{87D36474-48F5-4A7D-8204-9567BA5C7C95}" type="pres">
      <dgm:prSet presAssocID="{8281C919-B21D-43FB-BC8D-7BAFEA0233F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8C1D1B1-415B-42E9-A868-7289A1153876}" type="pres">
      <dgm:prSet presAssocID="{6CE98C46-ABDB-483A-82AF-417D8FEEB513}" presName="hierRoot2" presStyleCnt="0"/>
      <dgm:spPr/>
    </dgm:pt>
    <dgm:pt modelId="{A7D32D85-4FE7-42A3-BABA-493393C786E4}" type="pres">
      <dgm:prSet presAssocID="{6CE98C46-ABDB-483A-82AF-417D8FEEB513}" presName="composite2" presStyleCnt="0"/>
      <dgm:spPr/>
    </dgm:pt>
    <dgm:pt modelId="{4999A9B3-11DA-440E-BB63-570A0F65EE91}" type="pres">
      <dgm:prSet presAssocID="{6CE98C46-ABDB-483A-82AF-417D8FEEB513}" presName="background2" presStyleLbl="node2" presStyleIdx="0" presStyleCnt="2"/>
      <dgm:spPr/>
    </dgm:pt>
    <dgm:pt modelId="{69663D14-230E-4717-8E03-C8113829EC7C}" type="pres">
      <dgm:prSet presAssocID="{6CE98C46-ABDB-483A-82AF-417D8FEEB513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7FCD7F-7C77-4EB8-8719-9B67F54CAB2D}" type="pres">
      <dgm:prSet presAssocID="{6CE98C46-ABDB-483A-82AF-417D8FEEB513}" presName="hierChild3" presStyleCnt="0"/>
      <dgm:spPr/>
    </dgm:pt>
    <dgm:pt modelId="{408D74FD-9A2B-4776-BE24-4C721B1EB5FD}" type="pres">
      <dgm:prSet presAssocID="{8DB664BA-208D-44EA-8DA8-F745C965441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43E7D47-5C17-4171-9603-FD80190101BC}" type="pres">
      <dgm:prSet presAssocID="{1B88F571-6803-4465-B12C-A97ED1B35E3D}" presName="hierRoot2" presStyleCnt="0"/>
      <dgm:spPr/>
    </dgm:pt>
    <dgm:pt modelId="{C5C9E012-52FC-49F2-963A-44181CE4594B}" type="pres">
      <dgm:prSet presAssocID="{1B88F571-6803-4465-B12C-A97ED1B35E3D}" presName="composite2" presStyleCnt="0"/>
      <dgm:spPr/>
    </dgm:pt>
    <dgm:pt modelId="{0F525D58-EA85-40A2-8B9E-BB5417E652D9}" type="pres">
      <dgm:prSet presAssocID="{1B88F571-6803-4465-B12C-A97ED1B35E3D}" presName="background2" presStyleLbl="node2" presStyleIdx="1" presStyleCnt="2"/>
      <dgm:spPr/>
    </dgm:pt>
    <dgm:pt modelId="{5E460A7A-CC07-4CF7-BC20-BC1F10A90F82}" type="pres">
      <dgm:prSet presAssocID="{1B88F571-6803-4465-B12C-A97ED1B35E3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3791EB-937A-4421-B237-4B8621BF4A3C}" type="pres">
      <dgm:prSet presAssocID="{1B88F571-6803-4465-B12C-A97ED1B35E3D}" presName="hierChild3" presStyleCnt="0"/>
      <dgm:spPr/>
    </dgm:pt>
  </dgm:ptLst>
  <dgm:cxnLst>
    <dgm:cxn modelId="{55295D9A-FDBA-4D4F-8150-75876D9549C6}" type="presOf" srcId="{8281C919-B21D-43FB-BC8D-7BAFEA0233F2}" destId="{87D36474-48F5-4A7D-8204-9567BA5C7C95}" srcOrd="0" destOrd="0" presId="urn:microsoft.com/office/officeart/2005/8/layout/hierarchy1"/>
    <dgm:cxn modelId="{012E952F-364B-4C66-8D8E-C1E9C1B22E35}" type="presOf" srcId="{36CF0A2D-9B9F-4591-9C64-DA0BF3B4E1CD}" destId="{23020F6C-B838-4EF3-A8A8-27DADFA2E332}" srcOrd="0" destOrd="0" presId="urn:microsoft.com/office/officeart/2005/8/layout/hierarchy1"/>
    <dgm:cxn modelId="{DFFC0F08-A3E6-4AC7-A2AF-70F70B590B19}" type="presOf" srcId="{8DB664BA-208D-44EA-8DA8-F745C9654411}" destId="{408D74FD-9A2B-4776-BE24-4C721B1EB5FD}" srcOrd="0" destOrd="0" presId="urn:microsoft.com/office/officeart/2005/8/layout/hierarchy1"/>
    <dgm:cxn modelId="{DDED2537-50F9-41F4-A0E1-B07CD1BE97E6}" srcId="{36CF0A2D-9B9F-4591-9C64-DA0BF3B4E1CD}" destId="{1B88F571-6803-4465-B12C-A97ED1B35E3D}" srcOrd="1" destOrd="0" parTransId="{8DB664BA-208D-44EA-8DA8-F745C9654411}" sibTransId="{7F53A7F6-4910-4690-A745-57B615545B51}"/>
    <dgm:cxn modelId="{5DC423DF-EBB0-4477-9431-126857CCEF2A}" type="presOf" srcId="{1B88F571-6803-4465-B12C-A97ED1B35E3D}" destId="{5E460A7A-CC07-4CF7-BC20-BC1F10A90F82}" srcOrd="0" destOrd="0" presId="urn:microsoft.com/office/officeart/2005/8/layout/hierarchy1"/>
    <dgm:cxn modelId="{6C2A18FF-0B1A-4014-91EB-0B2517F2BC9E}" type="presOf" srcId="{D6E7F7ED-47EB-462E-AECD-1642201F0809}" destId="{0ABD0EA5-03B4-4E67-BA4A-D332E3C44315}" srcOrd="0" destOrd="0" presId="urn:microsoft.com/office/officeart/2005/8/layout/hierarchy1"/>
    <dgm:cxn modelId="{B9A2E524-356F-4260-BFFB-0180CAE7E87D}" srcId="{36CF0A2D-9B9F-4591-9C64-DA0BF3B4E1CD}" destId="{6CE98C46-ABDB-483A-82AF-417D8FEEB513}" srcOrd="0" destOrd="0" parTransId="{8281C919-B21D-43FB-BC8D-7BAFEA0233F2}" sibTransId="{617DC169-08B0-4A1A-8698-C5E6DA9B11BB}"/>
    <dgm:cxn modelId="{B1FF5DC0-65EF-40FD-9577-455A88A28AE6}" srcId="{D6E7F7ED-47EB-462E-AECD-1642201F0809}" destId="{36CF0A2D-9B9F-4591-9C64-DA0BF3B4E1CD}" srcOrd="0" destOrd="0" parTransId="{DDEF7569-8081-4C95-83C0-C967C00BA128}" sibTransId="{F9AA30DD-947C-4330-AC85-5D1165687764}"/>
    <dgm:cxn modelId="{35338FA1-F78F-47B4-A42D-FED144678DE7}" type="presOf" srcId="{6CE98C46-ABDB-483A-82AF-417D8FEEB513}" destId="{69663D14-230E-4717-8E03-C8113829EC7C}" srcOrd="0" destOrd="0" presId="urn:microsoft.com/office/officeart/2005/8/layout/hierarchy1"/>
    <dgm:cxn modelId="{AF322855-9AF0-4377-8397-8ED64BD8D314}" type="presParOf" srcId="{0ABD0EA5-03B4-4E67-BA4A-D332E3C44315}" destId="{2115485C-E8D1-4F3D-9A64-954792917E17}" srcOrd="0" destOrd="0" presId="urn:microsoft.com/office/officeart/2005/8/layout/hierarchy1"/>
    <dgm:cxn modelId="{7643DA08-16EB-43C2-BFAC-E3623C320022}" type="presParOf" srcId="{2115485C-E8D1-4F3D-9A64-954792917E17}" destId="{B590181D-F8AB-4CD4-9806-E28921413475}" srcOrd="0" destOrd="0" presId="urn:microsoft.com/office/officeart/2005/8/layout/hierarchy1"/>
    <dgm:cxn modelId="{96FB5C64-1CFC-4079-AB3F-00C109A15486}" type="presParOf" srcId="{B590181D-F8AB-4CD4-9806-E28921413475}" destId="{0CB0B5C4-8C67-4A8D-98B6-C2DAE1DE7B71}" srcOrd="0" destOrd="0" presId="urn:microsoft.com/office/officeart/2005/8/layout/hierarchy1"/>
    <dgm:cxn modelId="{C38A3964-72DD-41A6-8DAD-BF71D0146325}" type="presParOf" srcId="{B590181D-F8AB-4CD4-9806-E28921413475}" destId="{23020F6C-B838-4EF3-A8A8-27DADFA2E332}" srcOrd="1" destOrd="0" presId="urn:microsoft.com/office/officeart/2005/8/layout/hierarchy1"/>
    <dgm:cxn modelId="{B35B3AF9-C783-409C-9F84-50868F7F1CE0}" type="presParOf" srcId="{2115485C-E8D1-4F3D-9A64-954792917E17}" destId="{BD856318-2345-4A78-A5BA-B17A333B779E}" srcOrd="1" destOrd="0" presId="urn:microsoft.com/office/officeart/2005/8/layout/hierarchy1"/>
    <dgm:cxn modelId="{E19E77FA-675E-4A51-9FE6-6A4104C6684D}" type="presParOf" srcId="{BD856318-2345-4A78-A5BA-B17A333B779E}" destId="{87D36474-48F5-4A7D-8204-9567BA5C7C95}" srcOrd="0" destOrd="0" presId="urn:microsoft.com/office/officeart/2005/8/layout/hierarchy1"/>
    <dgm:cxn modelId="{5E63D341-0540-4850-8232-C41B841904ED}" type="presParOf" srcId="{BD856318-2345-4A78-A5BA-B17A333B779E}" destId="{38C1D1B1-415B-42E9-A868-7289A1153876}" srcOrd="1" destOrd="0" presId="urn:microsoft.com/office/officeart/2005/8/layout/hierarchy1"/>
    <dgm:cxn modelId="{7532C594-DE70-4836-8905-A19E09A08672}" type="presParOf" srcId="{38C1D1B1-415B-42E9-A868-7289A1153876}" destId="{A7D32D85-4FE7-42A3-BABA-493393C786E4}" srcOrd="0" destOrd="0" presId="urn:microsoft.com/office/officeart/2005/8/layout/hierarchy1"/>
    <dgm:cxn modelId="{7F0A6491-A46B-4F37-B5C0-AD9E2B81061E}" type="presParOf" srcId="{A7D32D85-4FE7-42A3-BABA-493393C786E4}" destId="{4999A9B3-11DA-440E-BB63-570A0F65EE91}" srcOrd="0" destOrd="0" presId="urn:microsoft.com/office/officeart/2005/8/layout/hierarchy1"/>
    <dgm:cxn modelId="{BB11D293-1582-44DF-91E8-E32FA3815A42}" type="presParOf" srcId="{A7D32D85-4FE7-42A3-BABA-493393C786E4}" destId="{69663D14-230E-4717-8E03-C8113829EC7C}" srcOrd="1" destOrd="0" presId="urn:microsoft.com/office/officeart/2005/8/layout/hierarchy1"/>
    <dgm:cxn modelId="{108AD7AC-AA71-4AAC-A483-E849D9E5F0DC}" type="presParOf" srcId="{38C1D1B1-415B-42E9-A868-7289A1153876}" destId="{687FCD7F-7C77-4EB8-8719-9B67F54CAB2D}" srcOrd="1" destOrd="0" presId="urn:microsoft.com/office/officeart/2005/8/layout/hierarchy1"/>
    <dgm:cxn modelId="{A1BB711F-9886-4FF0-A53C-C659C0909520}" type="presParOf" srcId="{BD856318-2345-4A78-A5BA-B17A333B779E}" destId="{408D74FD-9A2B-4776-BE24-4C721B1EB5FD}" srcOrd="2" destOrd="0" presId="urn:microsoft.com/office/officeart/2005/8/layout/hierarchy1"/>
    <dgm:cxn modelId="{BCE74282-7164-44FA-A54E-2E904A7F8426}" type="presParOf" srcId="{BD856318-2345-4A78-A5BA-B17A333B779E}" destId="{643E7D47-5C17-4171-9603-FD80190101BC}" srcOrd="3" destOrd="0" presId="urn:microsoft.com/office/officeart/2005/8/layout/hierarchy1"/>
    <dgm:cxn modelId="{D7ABFCE3-3C0A-4ED8-931F-A6C2B362A83E}" type="presParOf" srcId="{643E7D47-5C17-4171-9603-FD80190101BC}" destId="{C5C9E012-52FC-49F2-963A-44181CE4594B}" srcOrd="0" destOrd="0" presId="urn:microsoft.com/office/officeart/2005/8/layout/hierarchy1"/>
    <dgm:cxn modelId="{D3DFB0A8-16B8-47A3-8090-EF56EBFED4C2}" type="presParOf" srcId="{C5C9E012-52FC-49F2-963A-44181CE4594B}" destId="{0F525D58-EA85-40A2-8B9E-BB5417E652D9}" srcOrd="0" destOrd="0" presId="urn:microsoft.com/office/officeart/2005/8/layout/hierarchy1"/>
    <dgm:cxn modelId="{7FA34FE9-39EC-4AE8-A6DB-ED1A21887F66}" type="presParOf" srcId="{C5C9E012-52FC-49F2-963A-44181CE4594B}" destId="{5E460A7A-CC07-4CF7-BC20-BC1F10A90F82}" srcOrd="1" destOrd="0" presId="urn:microsoft.com/office/officeart/2005/8/layout/hierarchy1"/>
    <dgm:cxn modelId="{BEDE58D7-F4E7-416C-87C2-D514957737F3}" type="presParOf" srcId="{643E7D47-5C17-4171-9603-FD80190101BC}" destId="{5C3791EB-937A-4421-B237-4B8621BF4A3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F0F00E-FB17-4FCD-9C40-CFB1F0CF03ED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1492AB-9A08-4F52-89A0-4D33EACAB564}">
      <dgm:prSet phldrT="[Текст]"/>
      <dgm:spPr/>
      <dgm:t>
        <a:bodyPr/>
        <a:lstStyle/>
        <a:p>
          <a:r>
            <a:rPr lang="ru-RU" b="1" dirty="0" smtClean="0"/>
            <a:t>Методы и формы экологического образования и воспитания</a:t>
          </a:r>
          <a:endParaRPr lang="ru-RU" b="1" dirty="0"/>
        </a:p>
      </dgm:t>
    </dgm:pt>
    <dgm:pt modelId="{BB45CB18-A96B-432D-BAEF-B645EE2BC677}" type="parTrans" cxnId="{8CDAFCFA-4204-4596-923C-2A7D274D36C5}">
      <dgm:prSet/>
      <dgm:spPr/>
      <dgm:t>
        <a:bodyPr/>
        <a:lstStyle/>
        <a:p>
          <a:endParaRPr lang="ru-RU"/>
        </a:p>
      </dgm:t>
    </dgm:pt>
    <dgm:pt modelId="{CEC2165E-FB23-43BA-B18D-1283F6B7E483}" type="sibTrans" cxnId="{8CDAFCFA-4204-4596-923C-2A7D274D36C5}">
      <dgm:prSet/>
      <dgm:spPr/>
      <dgm:t>
        <a:bodyPr/>
        <a:lstStyle/>
        <a:p>
          <a:endParaRPr lang="ru-RU"/>
        </a:p>
      </dgm:t>
    </dgm:pt>
    <dgm:pt modelId="{38C1DE01-BDC5-4335-970C-6BD81E3DC308}">
      <dgm:prSet phldrT="[Текст]"/>
      <dgm:spPr/>
      <dgm:t>
        <a:bodyPr/>
        <a:lstStyle/>
        <a:p>
          <a:r>
            <a:rPr lang="ru-RU" b="1" dirty="0" smtClean="0"/>
            <a:t>Школьные</a:t>
          </a:r>
          <a:endParaRPr lang="ru-RU" b="1" dirty="0"/>
        </a:p>
      </dgm:t>
    </dgm:pt>
    <dgm:pt modelId="{79144369-0FD7-4DDC-9611-2D0D89513716}" type="parTrans" cxnId="{05A224DB-9F81-4E24-A15D-4246F79BB8F2}">
      <dgm:prSet/>
      <dgm:spPr/>
      <dgm:t>
        <a:bodyPr/>
        <a:lstStyle/>
        <a:p>
          <a:endParaRPr lang="ru-RU"/>
        </a:p>
      </dgm:t>
    </dgm:pt>
    <dgm:pt modelId="{0989B9BA-F344-48ED-ADFB-7FA25BCFE548}" type="sibTrans" cxnId="{05A224DB-9F81-4E24-A15D-4246F79BB8F2}">
      <dgm:prSet/>
      <dgm:spPr/>
      <dgm:t>
        <a:bodyPr/>
        <a:lstStyle/>
        <a:p>
          <a:endParaRPr lang="ru-RU"/>
        </a:p>
      </dgm:t>
    </dgm:pt>
    <dgm:pt modelId="{3AEC4C15-72CD-4508-A15F-729A61C5B652}">
      <dgm:prSet phldrT="[Текст]"/>
      <dgm:spPr/>
      <dgm:t>
        <a:bodyPr/>
        <a:lstStyle/>
        <a:p>
          <a:r>
            <a:rPr lang="ru-RU" b="1" dirty="0" smtClean="0"/>
            <a:t>Внешкольные</a:t>
          </a:r>
          <a:endParaRPr lang="ru-RU" b="1" dirty="0"/>
        </a:p>
      </dgm:t>
    </dgm:pt>
    <dgm:pt modelId="{73130B1A-5E62-403C-A168-2DFF1B60D52C}" type="parTrans" cxnId="{ACE92B63-E20B-4F4B-9E4A-62E21CC554C6}">
      <dgm:prSet/>
      <dgm:spPr/>
      <dgm:t>
        <a:bodyPr/>
        <a:lstStyle/>
        <a:p>
          <a:endParaRPr lang="ru-RU"/>
        </a:p>
      </dgm:t>
    </dgm:pt>
    <dgm:pt modelId="{88A3D020-6913-41A9-8B15-2C958DFA2EB3}" type="sibTrans" cxnId="{ACE92B63-E20B-4F4B-9E4A-62E21CC554C6}">
      <dgm:prSet/>
      <dgm:spPr/>
      <dgm:t>
        <a:bodyPr/>
        <a:lstStyle/>
        <a:p>
          <a:endParaRPr lang="ru-RU"/>
        </a:p>
      </dgm:t>
    </dgm:pt>
    <dgm:pt modelId="{96ADFA8D-865F-4000-A8A6-D87952A33B58}" type="pres">
      <dgm:prSet presAssocID="{34F0F00E-FB17-4FCD-9C40-CFB1F0CF03E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CEB6A3B-76B2-4C8A-A01B-6E8470256848}" type="pres">
      <dgm:prSet presAssocID="{331492AB-9A08-4F52-89A0-4D33EACAB564}" presName="singleCycle" presStyleCnt="0"/>
      <dgm:spPr/>
    </dgm:pt>
    <dgm:pt modelId="{E12D8549-A426-46CD-95A8-AA599F9ACBCF}" type="pres">
      <dgm:prSet presAssocID="{331492AB-9A08-4F52-89A0-4D33EACAB564}" presName="singleCenter" presStyleLbl="node1" presStyleIdx="0" presStyleCnt="3" custScaleX="159420" custScaleY="153759" custLinFactNeighborX="-1903" custLinFactNeighborY="-8917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A60426B6-4401-4649-B1F6-67D6F18F3040}" type="pres">
      <dgm:prSet presAssocID="{79144369-0FD7-4DDC-9611-2D0D89513716}" presName="Name56" presStyleLbl="parChTrans1D2" presStyleIdx="0" presStyleCnt="2"/>
      <dgm:spPr/>
      <dgm:t>
        <a:bodyPr/>
        <a:lstStyle/>
        <a:p>
          <a:endParaRPr lang="ru-RU"/>
        </a:p>
      </dgm:t>
    </dgm:pt>
    <dgm:pt modelId="{F4F16687-DB2D-47E8-9ABC-3FF4DD080F24}" type="pres">
      <dgm:prSet presAssocID="{38C1DE01-BDC5-4335-970C-6BD81E3DC308}" presName="text0" presStyleLbl="node1" presStyleIdx="1" presStyleCnt="3" custScaleX="233778" custScaleY="246026" custRadScaleRad="150320" custRadScaleInc="-141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07417C-DC38-4AE5-B98F-C49512E63A20}" type="pres">
      <dgm:prSet presAssocID="{73130B1A-5E62-403C-A168-2DFF1B60D52C}" presName="Name56" presStyleLbl="parChTrans1D2" presStyleIdx="1" presStyleCnt="2"/>
      <dgm:spPr/>
      <dgm:t>
        <a:bodyPr/>
        <a:lstStyle/>
        <a:p>
          <a:endParaRPr lang="ru-RU"/>
        </a:p>
      </dgm:t>
    </dgm:pt>
    <dgm:pt modelId="{3296464C-ECD6-484B-B63B-FD8A58380631}" type="pres">
      <dgm:prSet presAssocID="{3AEC4C15-72CD-4508-A15F-729A61C5B652}" presName="text0" presStyleLbl="node1" presStyleIdx="2" presStyleCnt="3" custScaleX="235576" custScaleY="241360" custRadScaleRad="121817" custRadScaleInc="-66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BC7BC-6317-4460-9C18-49D82E7CC93E}" type="presOf" srcId="{34F0F00E-FB17-4FCD-9C40-CFB1F0CF03ED}" destId="{96ADFA8D-865F-4000-A8A6-D87952A33B58}" srcOrd="0" destOrd="0" presId="urn:microsoft.com/office/officeart/2008/layout/RadialCluster"/>
    <dgm:cxn modelId="{67030AEE-278D-4460-92E1-9EA39A26C789}" type="presOf" srcId="{3AEC4C15-72CD-4508-A15F-729A61C5B652}" destId="{3296464C-ECD6-484B-B63B-FD8A58380631}" srcOrd="0" destOrd="0" presId="urn:microsoft.com/office/officeart/2008/layout/RadialCluster"/>
    <dgm:cxn modelId="{05A224DB-9F81-4E24-A15D-4246F79BB8F2}" srcId="{331492AB-9A08-4F52-89A0-4D33EACAB564}" destId="{38C1DE01-BDC5-4335-970C-6BD81E3DC308}" srcOrd="0" destOrd="0" parTransId="{79144369-0FD7-4DDC-9611-2D0D89513716}" sibTransId="{0989B9BA-F344-48ED-ADFB-7FA25BCFE548}"/>
    <dgm:cxn modelId="{ACE92B63-E20B-4F4B-9E4A-62E21CC554C6}" srcId="{331492AB-9A08-4F52-89A0-4D33EACAB564}" destId="{3AEC4C15-72CD-4508-A15F-729A61C5B652}" srcOrd="1" destOrd="0" parTransId="{73130B1A-5E62-403C-A168-2DFF1B60D52C}" sibTransId="{88A3D020-6913-41A9-8B15-2C958DFA2EB3}"/>
    <dgm:cxn modelId="{E65334D4-80E1-445C-90DD-2A49CB61B620}" type="presOf" srcId="{331492AB-9A08-4F52-89A0-4D33EACAB564}" destId="{E12D8549-A426-46CD-95A8-AA599F9ACBCF}" srcOrd="0" destOrd="0" presId="urn:microsoft.com/office/officeart/2008/layout/RadialCluster"/>
    <dgm:cxn modelId="{579FC152-3F59-4F0B-A3DA-D7330887A364}" type="presOf" srcId="{79144369-0FD7-4DDC-9611-2D0D89513716}" destId="{A60426B6-4401-4649-B1F6-67D6F18F3040}" srcOrd="0" destOrd="0" presId="urn:microsoft.com/office/officeart/2008/layout/RadialCluster"/>
    <dgm:cxn modelId="{8CDAFCFA-4204-4596-923C-2A7D274D36C5}" srcId="{34F0F00E-FB17-4FCD-9C40-CFB1F0CF03ED}" destId="{331492AB-9A08-4F52-89A0-4D33EACAB564}" srcOrd="0" destOrd="0" parTransId="{BB45CB18-A96B-432D-BAEF-B645EE2BC677}" sibTransId="{CEC2165E-FB23-43BA-B18D-1283F6B7E483}"/>
    <dgm:cxn modelId="{4A6147F4-42B0-4AA1-90FF-A1D56A82BD41}" type="presOf" srcId="{73130B1A-5E62-403C-A168-2DFF1B60D52C}" destId="{AD07417C-DC38-4AE5-B98F-C49512E63A20}" srcOrd="0" destOrd="0" presId="urn:microsoft.com/office/officeart/2008/layout/RadialCluster"/>
    <dgm:cxn modelId="{2A3C6BDD-6629-4A57-951A-FFC84793AF4D}" type="presOf" srcId="{38C1DE01-BDC5-4335-970C-6BD81E3DC308}" destId="{F4F16687-DB2D-47E8-9ABC-3FF4DD080F24}" srcOrd="0" destOrd="0" presId="urn:microsoft.com/office/officeart/2008/layout/RadialCluster"/>
    <dgm:cxn modelId="{3A2F7356-1D23-48CF-8813-6F531390A33F}" type="presParOf" srcId="{96ADFA8D-865F-4000-A8A6-D87952A33B58}" destId="{7CEB6A3B-76B2-4C8A-A01B-6E8470256848}" srcOrd="0" destOrd="0" presId="urn:microsoft.com/office/officeart/2008/layout/RadialCluster"/>
    <dgm:cxn modelId="{4E2B71CD-4242-4DD9-9F67-A3730CC4C769}" type="presParOf" srcId="{7CEB6A3B-76B2-4C8A-A01B-6E8470256848}" destId="{E12D8549-A426-46CD-95A8-AA599F9ACBCF}" srcOrd="0" destOrd="0" presId="urn:microsoft.com/office/officeart/2008/layout/RadialCluster"/>
    <dgm:cxn modelId="{9CF8CE19-9C4D-4EEC-8F41-417FA8ED3AC2}" type="presParOf" srcId="{7CEB6A3B-76B2-4C8A-A01B-6E8470256848}" destId="{A60426B6-4401-4649-B1F6-67D6F18F3040}" srcOrd="1" destOrd="0" presId="urn:microsoft.com/office/officeart/2008/layout/RadialCluster"/>
    <dgm:cxn modelId="{78FCA957-D069-474B-A083-4101E30F3888}" type="presParOf" srcId="{7CEB6A3B-76B2-4C8A-A01B-6E8470256848}" destId="{F4F16687-DB2D-47E8-9ABC-3FF4DD080F24}" srcOrd="2" destOrd="0" presId="urn:microsoft.com/office/officeart/2008/layout/RadialCluster"/>
    <dgm:cxn modelId="{56BC0E60-93FC-4FB6-9B04-F1AC8EB0F7B8}" type="presParOf" srcId="{7CEB6A3B-76B2-4C8A-A01B-6E8470256848}" destId="{AD07417C-DC38-4AE5-B98F-C49512E63A20}" srcOrd="3" destOrd="0" presId="urn:microsoft.com/office/officeart/2008/layout/RadialCluster"/>
    <dgm:cxn modelId="{23BB06A5-0D2D-4B90-8EA4-83E598393DB4}" type="presParOf" srcId="{7CEB6A3B-76B2-4C8A-A01B-6E8470256848}" destId="{3296464C-ECD6-484B-B63B-FD8A58380631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DC7CDB-14AC-4948-AC8C-388AAEB6756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E5B79F-18F2-4998-89E8-A25EF9A36B83}">
      <dgm:prSet phldrT="[Текст]"/>
      <dgm:spPr/>
      <dgm:t>
        <a:bodyPr/>
        <a:lstStyle/>
        <a:p>
          <a:r>
            <a:rPr lang="ru-RU" dirty="0" smtClean="0"/>
            <a:t>Методы формирования экологической культуры</a:t>
          </a:r>
          <a:endParaRPr lang="ru-RU" dirty="0"/>
        </a:p>
      </dgm:t>
    </dgm:pt>
    <dgm:pt modelId="{A84EB7AF-2730-4951-8F65-32B449CD0EEB}" type="parTrans" cxnId="{DFCC3D3E-59E5-41D3-992C-624CB0C660A6}">
      <dgm:prSet/>
      <dgm:spPr/>
      <dgm:t>
        <a:bodyPr/>
        <a:lstStyle/>
        <a:p>
          <a:endParaRPr lang="ru-RU"/>
        </a:p>
      </dgm:t>
    </dgm:pt>
    <dgm:pt modelId="{8C104F64-FFD7-46DB-9512-02FA29371154}" type="sibTrans" cxnId="{DFCC3D3E-59E5-41D3-992C-624CB0C660A6}">
      <dgm:prSet/>
      <dgm:spPr/>
      <dgm:t>
        <a:bodyPr/>
        <a:lstStyle/>
        <a:p>
          <a:endParaRPr lang="ru-RU"/>
        </a:p>
      </dgm:t>
    </dgm:pt>
    <dgm:pt modelId="{E5E93ACB-3B10-462C-A116-9D87C8784E25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Экскурсии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05A67D1B-0FCB-43A6-B4A0-231A0AD09B71}" type="parTrans" cxnId="{1E17F404-F33E-4707-93D4-C5D9C0BE23F3}">
      <dgm:prSet/>
      <dgm:spPr/>
      <dgm:t>
        <a:bodyPr/>
        <a:lstStyle/>
        <a:p>
          <a:endParaRPr lang="ru-RU"/>
        </a:p>
      </dgm:t>
    </dgm:pt>
    <dgm:pt modelId="{78F0BA36-CEF8-4C99-9945-3C8B222C46BC}" type="sibTrans" cxnId="{1E17F404-F33E-4707-93D4-C5D9C0BE23F3}">
      <dgm:prSet/>
      <dgm:spPr/>
      <dgm:t>
        <a:bodyPr/>
        <a:lstStyle/>
        <a:p>
          <a:endParaRPr lang="ru-RU"/>
        </a:p>
      </dgm:t>
    </dgm:pt>
    <dgm:pt modelId="{22CDC543-9963-44BE-AEB1-FA2F77595916}">
      <dgm:prSet phldrT="[Текст]"/>
      <dgm:spPr/>
      <dgm:t>
        <a:bodyPr/>
        <a:lstStyle/>
        <a:p>
          <a:r>
            <a:rPr lang="ru-RU" dirty="0" smtClean="0"/>
            <a:t>Средства ИКТ, Интернет-ресурсы </a:t>
          </a:r>
          <a:endParaRPr lang="ru-RU" dirty="0"/>
        </a:p>
      </dgm:t>
    </dgm:pt>
    <dgm:pt modelId="{3FF6CB1D-C0D8-4123-847C-CF6000ADFF05}" type="parTrans" cxnId="{478055A3-4186-4075-BE17-CD43578BE8C1}">
      <dgm:prSet/>
      <dgm:spPr/>
      <dgm:t>
        <a:bodyPr/>
        <a:lstStyle/>
        <a:p>
          <a:endParaRPr lang="ru-RU"/>
        </a:p>
      </dgm:t>
    </dgm:pt>
    <dgm:pt modelId="{915A5BE9-8B0B-4AB5-B536-E4CB0847CCC2}" type="sibTrans" cxnId="{478055A3-4186-4075-BE17-CD43578BE8C1}">
      <dgm:prSet/>
      <dgm:spPr/>
      <dgm:t>
        <a:bodyPr/>
        <a:lstStyle/>
        <a:p>
          <a:endParaRPr lang="ru-RU"/>
        </a:p>
      </dgm:t>
    </dgm:pt>
    <dgm:pt modelId="{A5135700-4217-453F-8D5F-F78D39AAB5F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900" dirty="0" smtClean="0"/>
            <a:t> </a:t>
          </a:r>
          <a:r>
            <a:rPr lang="ru-RU" sz="2000" dirty="0" smtClean="0"/>
            <a:t>Уроки- праздники и тематические уроки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dirty="0"/>
        </a:p>
      </dgm:t>
    </dgm:pt>
    <dgm:pt modelId="{E8D3772D-8474-461D-884F-815B3E0D6517}" type="parTrans" cxnId="{0C1D174E-AD24-4A5F-8B9F-20EBBF4AD017}">
      <dgm:prSet/>
      <dgm:spPr/>
      <dgm:t>
        <a:bodyPr/>
        <a:lstStyle/>
        <a:p>
          <a:endParaRPr lang="ru-RU"/>
        </a:p>
      </dgm:t>
    </dgm:pt>
    <dgm:pt modelId="{6CD0FF7F-0DAC-4511-8A3C-835CF4D3EFB1}" type="sibTrans" cxnId="{0C1D174E-AD24-4A5F-8B9F-20EBBF4AD017}">
      <dgm:prSet/>
      <dgm:spPr/>
      <dgm:t>
        <a:bodyPr/>
        <a:lstStyle/>
        <a:p>
          <a:endParaRPr lang="ru-RU"/>
        </a:p>
      </dgm:t>
    </dgm:pt>
    <dgm:pt modelId="{6459D7BC-EFCF-46CA-BF04-C5A68441D033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Ролевые игры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A625F79-73B0-407B-B92C-B39502C136F7}" type="parTrans" cxnId="{404C521E-3F9A-4BE4-A929-C0B4E0C48C79}">
      <dgm:prSet/>
      <dgm:spPr/>
      <dgm:t>
        <a:bodyPr/>
        <a:lstStyle/>
        <a:p>
          <a:endParaRPr lang="ru-RU"/>
        </a:p>
      </dgm:t>
    </dgm:pt>
    <dgm:pt modelId="{1C95AD0E-0436-4DC6-8B3E-23A97FB4FA6D}" type="sibTrans" cxnId="{404C521E-3F9A-4BE4-A929-C0B4E0C48C79}">
      <dgm:prSet/>
      <dgm:spPr/>
      <dgm:t>
        <a:bodyPr/>
        <a:lstStyle/>
        <a:p>
          <a:endParaRPr lang="ru-RU"/>
        </a:p>
      </dgm:t>
    </dgm:pt>
    <dgm:pt modelId="{B6A6675E-D7E8-4BF2-8652-BD8E6A472D25}">
      <dgm:prSet phldrT="[Текст]"/>
      <dgm:spPr/>
      <dgm:t>
        <a:bodyPr/>
        <a:lstStyle/>
        <a:p>
          <a:r>
            <a:rPr lang="ru-RU" dirty="0" smtClean="0"/>
            <a:t>Экологическая направленность заданий на уроках</a:t>
          </a:r>
          <a:endParaRPr lang="ru-RU" dirty="0"/>
        </a:p>
      </dgm:t>
    </dgm:pt>
    <dgm:pt modelId="{3FDE24C9-E4DF-40AD-B6DB-3CC082C66FA2}" type="parTrans" cxnId="{3BA19C1D-28A5-4A9E-BCCB-09509A6E7739}">
      <dgm:prSet/>
      <dgm:spPr/>
      <dgm:t>
        <a:bodyPr/>
        <a:lstStyle/>
        <a:p>
          <a:endParaRPr lang="ru-RU"/>
        </a:p>
      </dgm:t>
    </dgm:pt>
    <dgm:pt modelId="{8958BB9C-FD72-4313-95C5-F7144462DECF}" type="sibTrans" cxnId="{3BA19C1D-28A5-4A9E-BCCB-09509A6E7739}">
      <dgm:prSet/>
      <dgm:spPr/>
      <dgm:t>
        <a:bodyPr/>
        <a:lstStyle/>
        <a:p>
          <a:endParaRPr lang="ru-RU"/>
        </a:p>
      </dgm:t>
    </dgm:pt>
    <dgm:pt modelId="{420B4470-5AF8-4921-BE1E-3875AEAB8BC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Доклады, сообщения, наблюдения, проекты</a:t>
          </a:r>
        </a:p>
        <a:p>
          <a:endParaRPr lang="ru-RU" sz="1400" dirty="0"/>
        </a:p>
      </dgm:t>
    </dgm:pt>
    <dgm:pt modelId="{FD692ED0-41CF-4B11-BD70-B0F1CC9BF687}" type="parTrans" cxnId="{50A34CD0-4F21-42EA-9AD0-47DF089839E0}">
      <dgm:prSet/>
      <dgm:spPr/>
      <dgm:t>
        <a:bodyPr/>
        <a:lstStyle/>
        <a:p>
          <a:endParaRPr lang="ru-RU"/>
        </a:p>
      </dgm:t>
    </dgm:pt>
    <dgm:pt modelId="{36F9DE7C-5B5D-40F3-A851-2A6A1FFD25A5}" type="sibTrans" cxnId="{50A34CD0-4F21-42EA-9AD0-47DF089839E0}">
      <dgm:prSet/>
      <dgm:spPr/>
      <dgm:t>
        <a:bodyPr/>
        <a:lstStyle/>
        <a:p>
          <a:endParaRPr lang="ru-RU"/>
        </a:p>
      </dgm:t>
    </dgm:pt>
    <dgm:pt modelId="{4BD8329C-272E-49D5-9D75-32DC9C8B096A}">
      <dgm:prSet phldrT="[Текст]" custT="1"/>
      <dgm:spPr/>
      <dgm:t>
        <a:bodyPr/>
        <a:lstStyle/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/>
            <a:t>Внеурочная деятельность</a:t>
          </a:r>
          <a:endParaRPr lang="ru-RU" sz="1800" dirty="0"/>
        </a:p>
      </dgm:t>
    </dgm:pt>
    <dgm:pt modelId="{16B07A60-0D70-4D59-85D3-83869564F681}" type="parTrans" cxnId="{BC187D2D-5594-4370-A3F1-DD1BA80D69AD}">
      <dgm:prSet/>
      <dgm:spPr/>
      <dgm:t>
        <a:bodyPr/>
        <a:lstStyle/>
        <a:p>
          <a:endParaRPr lang="ru-RU"/>
        </a:p>
      </dgm:t>
    </dgm:pt>
    <dgm:pt modelId="{5B9E1642-A8AA-4A08-BFAD-32CF7A9138A1}" type="sibTrans" cxnId="{BC187D2D-5594-4370-A3F1-DD1BA80D69AD}">
      <dgm:prSet/>
      <dgm:spPr/>
      <dgm:t>
        <a:bodyPr/>
        <a:lstStyle/>
        <a:p>
          <a:endParaRPr lang="ru-RU"/>
        </a:p>
      </dgm:t>
    </dgm:pt>
    <dgm:pt modelId="{6A3E512D-58BD-42EA-95A4-019F93F7A8E9}" type="pres">
      <dgm:prSet presAssocID="{49DC7CDB-14AC-4948-AC8C-388AAEB6756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103CCD8-29B9-4B9F-8570-BC905F6F2226}" type="pres">
      <dgm:prSet presAssocID="{C1E5B79F-18F2-4998-89E8-A25EF9A36B83}" presName="singleCycle" presStyleCnt="0"/>
      <dgm:spPr/>
    </dgm:pt>
    <dgm:pt modelId="{B9EF6DB0-0707-4486-BD0C-2B7A754D2E06}" type="pres">
      <dgm:prSet presAssocID="{C1E5B79F-18F2-4998-89E8-A25EF9A36B83}" presName="singleCenter" presStyleLbl="node1" presStyleIdx="0" presStyleCnt="8" custScaleX="164706" custScaleY="139418" custLinFactNeighborX="183" custLinFactNeighborY="-385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3BC6AF1-0152-4814-A171-4B93B22E7056}" type="pres">
      <dgm:prSet presAssocID="{05A67D1B-0FCB-43A6-B4A0-231A0AD09B71}" presName="Name56" presStyleLbl="parChTrans1D2" presStyleIdx="0" presStyleCnt="7"/>
      <dgm:spPr/>
      <dgm:t>
        <a:bodyPr/>
        <a:lstStyle/>
        <a:p>
          <a:endParaRPr lang="ru-RU"/>
        </a:p>
      </dgm:t>
    </dgm:pt>
    <dgm:pt modelId="{AEE54568-68A0-4797-9B59-751471B22CCE}" type="pres">
      <dgm:prSet presAssocID="{E5E93ACB-3B10-462C-A116-9D87C8784E25}" presName="text0" presStyleLbl="node1" presStyleIdx="1" presStyleCnt="8" custScaleX="163886" custScaleY="122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6D041-26CC-4CA7-A75C-A82D26DCB58F}" type="pres">
      <dgm:prSet presAssocID="{3FF6CB1D-C0D8-4123-847C-CF6000ADFF05}" presName="Name56" presStyleLbl="parChTrans1D2" presStyleIdx="1" presStyleCnt="7"/>
      <dgm:spPr/>
      <dgm:t>
        <a:bodyPr/>
        <a:lstStyle/>
        <a:p>
          <a:endParaRPr lang="ru-RU"/>
        </a:p>
      </dgm:t>
    </dgm:pt>
    <dgm:pt modelId="{26C9798E-2F69-4FAD-9498-0B690C7C6F90}" type="pres">
      <dgm:prSet presAssocID="{22CDC543-9963-44BE-AEB1-FA2F77595916}" presName="text0" presStyleLbl="node1" presStyleIdx="2" presStyleCnt="8" custScaleX="149549" custScaleY="110704" custRadScaleRad="132862" custRadScaleInc="1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DABCD-BDAA-44EE-85B0-07D4421A6657}" type="pres">
      <dgm:prSet presAssocID="{E8D3772D-8474-461D-884F-815B3E0D6517}" presName="Name56" presStyleLbl="parChTrans1D2" presStyleIdx="2" presStyleCnt="7"/>
      <dgm:spPr/>
      <dgm:t>
        <a:bodyPr/>
        <a:lstStyle/>
        <a:p>
          <a:endParaRPr lang="ru-RU"/>
        </a:p>
      </dgm:t>
    </dgm:pt>
    <dgm:pt modelId="{2A87ADEC-9AE3-432A-8F90-103A27C23CA4}" type="pres">
      <dgm:prSet presAssocID="{A5135700-4217-453F-8D5F-F78D39AAB5F4}" presName="text0" presStyleLbl="node1" presStyleIdx="3" presStyleCnt="8" custScaleX="176193" custScaleY="139497" custRadScaleRad="119402" custRadScaleInc="-24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D8B95-EE0E-4723-82B8-429E3DEBE710}" type="pres">
      <dgm:prSet presAssocID="{4A625F79-73B0-407B-B92C-B39502C136F7}" presName="Name56" presStyleLbl="parChTrans1D2" presStyleIdx="3" presStyleCnt="7"/>
      <dgm:spPr/>
      <dgm:t>
        <a:bodyPr/>
        <a:lstStyle/>
        <a:p>
          <a:endParaRPr lang="ru-RU"/>
        </a:p>
      </dgm:t>
    </dgm:pt>
    <dgm:pt modelId="{1E627B82-6CC3-4C32-AF1D-613C880C8770}" type="pres">
      <dgm:prSet presAssocID="{6459D7BC-EFCF-46CA-BF04-C5A68441D033}" presName="text0" presStyleLbl="node1" presStyleIdx="4" presStyleCnt="8" custScaleX="199223" custScaleY="139984" custRadScaleRad="101913" custRadScaleInc="-19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86227-5F2F-445B-81D2-F21B0CB125C6}" type="pres">
      <dgm:prSet presAssocID="{3FDE24C9-E4DF-40AD-B6DB-3CC082C66FA2}" presName="Name56" presStyleLbl="parChTrans1D2" presStyleIdx="4" presStyleCnt="7"/>
      <dgm:spPr/>
      <dgm:t>
        <a:bodyPr/>
        <a:lstStyle/>
        <a:p>
          <a:endParaRPr lang="ru-RU"/>
        </a:p>
      </dgm:t>
    </dgm:pt>
    <dgm:pt modelId="{AD653232-3004-4E74-98E1-DC6CE14563B8}" type="pres">
      <dgm:prSet presAssocID="{B6A6675E-D7E8-4BF2-8652-BD8E6A472D25}" presName="text0" presStyleLbl="node1" presStyleIdx="5" presStyleCnt="8" custScaleX="184538" custScaleY="135104" custRadScaleRad="105044" custRadScaleInc="37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BCFFA-3680-47C7-8611-70B1AFBB762D}" type="pres">
      <dgm:prSet presAssocID="{FD692ED0-41CF-4B11-BD70-B0F1CC9BF687}" presName="Name56" presStyleLbl="parChTrans1D2" presStyleIdx="5" presStyleCnt="7"/>
      <dgm:spPr/>
      <dgm:t>
        <a:bodyPr/>
        <a:lstStyle/>
        <a:p>
          <a:endParaRPr lang="ru-RU"/>
        </a:p>
      </dgm:t>
    </dgm:pt>
    <dgm:pt modelId="{08E9D87B-171F-4E8B-B68C-26FBC522C505}" type="pres">
      <dgm:prSet presAssocID="{420B4470-5AF8-4921-BE1E-3875AEAB8BCB}" presName="text0" presStyleLbl="node1" presStyleIdx="6" presStyleCnt="8" custScaleX="173215" custScaleY="141451" custRadScaleRad="115951" custRadScaleInc="22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4CC95-D9D4-43E9-962A-80BCB33A747C}" type="pres">
      <dgm:prSet presAssocID="{16B07A60-0D70-4D59-85D3-83869564F681}" presName="Name56" presStyleLbl="parChTrans1D2" presStyleIdx="6" presStyleCnt="7"/>
      <dgm:spPr/>
      <dgm:t>
        <a:bodyPr/>
        <a:lstStyle/>
        <a:p>
          <a:endParaRPr lang="ru-RU"/>
        </a:p>
      </dgm:t>
    </dgm:pt>
    <dgm:pt modelId="{1FF67114-A450-49CF-879C-D31F6A8E5D7E}" type="pres">
      <dgm:prSet presAssocID="{4BD8329C-272E-49D5-9D75-32DC9C8B096A}" presName="text0" presStyleLbl="node1" presStyleIdx="7" presStyleCnt="8" custScaleX="149549" custScaleY="158509" custRadScaleRad="134518" custRadScaleInc="-1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C521E-3F9A-4BE4-A929-C0B4E0C48C79}" srcId="{C1E5B79F-18F2-4998-89E8-A25EF9A36B83}" destId="{6459D7BC-EFCF-46CA-BF04-C5A68441D033}" srcOrd="3" destOrd="0" parTransId="{4A625F79-73B0-407B-B92C-B39502C136F7}" sibTransId="{1C95AD0E-0436-4DC6-8B3E-23A97FB4FA6D}"/>
    <dgm:cxn modelId="{A85C0DE6-B719-41B8-A28D-D9AA753E9D84}" type="presOf" srcId="{4A625F79-73B0-407B-B92C-B39502C136F7}" destId="{4F1D8B95-EE0E-4723-82B8-429E3DEBE710}" srcOrd="0" destOrd="0" presId="urn:microsoft.com/office/officeart/2008/layout/RadialCluster"/>
    <dgm:cxn modelId="{AF6B092F-56BC-49BB-A83E-2C4B6580C46A}" type="presOf" srcId="{FD692ED0-41CF-4B11-BD70-B0F1CC9BF687}" destId="{5B5BCFFA-3680-47C7-8611-70B1AFBB762D}" srcOrd="0" destOrd="0" presId="urn:microsoft.com/office/officeart/2008/layout/RadialCluster"/>
    <dgm:cxn modelId="{DFCC3D3E-59E5-41D3-992C-624CB0C660A6}" srcId="{49DC7CDB-14AC-4948-AC8C-388AAEB6756E}" destId="{C1E5B79F-18F2-4998-89E8-A25EF9A36B83}" srcOrd="0" destOrd="0" parTransId="{A84EB7AF-2730-4951-8F65-32B449CD0EEB}" sibTransId="{8C104F64-FFD7-46DB-9512-02FA29371154}"/>
    <dgm:cxn modelId="{E5765C56-CAF0-4AEE-A689-1AE4790DA519}" type="presOf" srcId="{420B4470-5AF8-4921-BE1E-3875AEAB8BCB}" destId="{08E9D87B-171F-4E8B-B68C-26FBC522C505}" srcOrd="0" destOrd="0" presId="urn:microsoft.com/office/officeart/2008/layout/RadialCluster"/>
    <dgm:cxn modelId="{13157762-1243-4E8C-9A8E-00C74A4E61F6}" type="presOf" srcId="{6459D7BC-EFCF-46CA-BF04-C5A68441D033}" destId="{1E627B82-6CC3-4C32-AF1D-613C880C8770}" srcOrd="0" destOrd="0" presId="urn:microsoft.com/office/officeart/2008/layout/RadialCluster"/>
    <dgm:cxn modelId="{0C1D174E-AD24-4A5F-8B9F-20EBBF4AD017}" srcId="{C1E5B79F-18F2-4998-89E8-A25EF9A36B83}" destId="{A5135700-4217-453F-8D5F-F78D39AAB5F4}" srcOrd="2" destOrd="0" parTransId="{E8D3772D-8474-461D-884F-815B3E0D6517}" sibTransId="{6CD0FF7F-0DAC-4511-8A3C-835CF4D3EFB1}"/>
    <dgm:cxn modelId="{21B68FDB-5FC6-417B-9C45-E1ECE7C871EA}" type="presOf" srcId="{E8D3772D-8474-461D-884F-815B3E0D6517}" destId="{6AEDABCD-BDAA-44EE-85B0-07D4421A6657}" srcOrd="0" destOrd="0" presId="urn:microsoft.com/office/officeart/2008/layout/RadialCluster"/>
    <dgm:cxn modelId="{1E17F404-F33E-4707-93D4-C5D9C0BE23F3}" srcId="{C1E5B79F-18F2-4998-89E8-A25EF9A36B83}" destId="{E5E93ACB-3B10-462C-A116-9D87C8784E25}" srcOrd="0" destOrd="0" parTransId="{05A67D1B-0FCB-43A6-B4A0-231A0AD09B71}" sibTransId="{78F0BA36-CEF8-4C99-9945-3C8B222C46BC}"/>
    <dgm:cxn modelId="{93DA7D34-004F-409B-BFAF-3CB64396C520}" type="presOf" srcId="{16B07A60-0D70-4D59-85D3-83869564F681}" destId="{7284CC95-D9D4-43E9-962A-80BCB33A747C}" srcOrd="0" destOrd="0" presId="urn:microsoft.com/office/officeart/2008/layout/RadialCluster"/>
    <dgm:cxn modelId="{95D825A1-0A8D-4E8B-A781-9F9B825D00BC}" type="presOf" srcId="{3FDE24C9-E4DF-40AD-B6DB-3CC082C66FA2}" destId="{68A86227-5F2F-445B-81D2-F21B0CB125C6}" srcOrd="0" destOrd="0" presId="urn:microsoft.com/office/officeart/2008/layout/RadialCluster"/>
    <dgm:cxn modelId="{3BA19C1D-28A5-4A9E-BCCB-09509A6E7739}" srcId="{C1E5B79F-18F2-4998-89E8-A25EF9A36B83}" destId="{B6A6675E-D7E8-4BF2-8652-BD8E6A472D25}" srcOrd="4" destOrd="0" parTransId="{3FDE24C9-E4DF-40AD-B6DB-3CC082C66FA2}" sibTransId="{8958BB9C-FD72-4313-95C5-F7144462DECF}"/>
    <dgm:cxn modelId="{BC187D2D-5594-4370-A3F1-DD1BA80D69AD}" srcId="{C1E5B79F-18F2-4998-89E8-A25EF9A36B83}" destId="{4BD8329C-272E-49D5-9D75-32DC9C8B096A}" srcOrd="6" destOrd="0" parTransId="{16B07A60-0D70-4D59-85D3-83869564F681}" sibTransId="{5B9E1642-A8AA-4A08-BFAD-32CF7A9138A1}"/>
    <dgm:cxn modelId="{478055A3-4186-4075-BE17-CD43578BE8C1}" srcId="{C1E5B79F-18F2-4998-89E8-A25EF9A36B83}" destId="{22CDC543-9963-44BE-AEB1-FA2F77595916}" srcOrd="1" destOrd="0" parTransId="{3FF6CB1D-C0D8-4123-847C-CF6000ADFF05}" sibTransId="{915A5BE9-8B0B-4AB5-B536-E4CB0847CCC2}"/>
    <dgm:cxn modelId="{EA47F277-11BA-4B94-B8C1-A9F63476EF5E}" type="presOf" srcId="{3FF6CB1D-C0D8-4123-847C-CF6000ADFF05}" destId="{6B26D041-26CC-4CA7-A75C-A82D26DCB58F}" srcOrd="0" destOrd="0" presId="urn:microsoft.com/office/officeart/2008/layout/RadialCluster"/>
    <dgm:cxn modelId="{50A34CD0-4F21-42EA-9AD0-47DF089839E0}" srcId="{C1E5B79F-18F2-4998-89E8-A25EF9A36B83}" destId="{420B4470-5AF8-4921-BE1E-3875AEAB8BCB}" srcOrd="5" destOrd="0" parTransId="{FD692ED0-41CF-4B11-BD70-B0F1CC9BF687}" sibTransId="{36F9DE7C-5B5D-40F3-A851-2A6A1FFD25A5}"/>
    <dgm:cxn modelId="{C19A0B49-9BFE-4E81-9F92-C288DB455430}" type="presOf" srcId="{05A67D1B-0FCB-43A6-B4A0-231A0AD09B71}" destId="{B3BC6AF1-0152-4814-A171-4B93B22E7056}" srcOrd="0" destOrd="0" presId="urn:microsoft.com/office/officeart/2008/layout/RadialCluster"/>
    <dgm:cxn modelId="{64847898-4F5B-4F6E-9A49-82BD956F7792}" type="presOf" srcId="{22CDC543-9963-44BE-AEB1-FA2F77595916}" destId="{26C9798E-2F69-4FAD-9498-0B690C7C6F90}" srcOrd="0" destOrd="0" presId="urn:microsoft.com/office/officeart/2008/layout/RadialCluster"/>
    <dgm:cxn modelId="{1B5F53D0-6FEA-4D46-B782-6EE07FF5BC00}" type="presOf" srcId="{49DC7CDB-14AC-4948-AC8C-388AAEB6756E}" destId="{6A3E512D-58BD-42EA-95A4-019F93F7A8E9}" srcOrd="0" destOrd="0" presId="urn:microsoft.com/office/officeart/2008/layout/RadialCluster"/>
    <dgm:cxn modelId="{75B66DCB-77D6-4E97-91D2-FB795ADF026D}" type="presOf" srcId="{A5135700-4217-453F-8D5F-F78D39AAB5F4}" destId="{2A87ADEC-9AE3-432A-8F90-103A27C23CA4}" srcOrd="0" destOrd="0" presId="urn:microsoft.com/office/officeart/2008/layout/RadialCluster"/>
    <dgm:cxn modelId="{034ED65B-EC65-4F19-A3C3-CC68652DD02B}" type="presOf" srcId="{4BD8329C-272E-49D5-9D75-32DC9C8B096A}" destId="{1FF67114-A450-49CF-879C-D31F6A8E5D7E}" srcOrd="0" destOrd="0" presId="urn:microsoft.com/office/officeart/2008/layout/RadialCluster"/>
    <dgm:cxn modelId="{991173B3-1AC8-4C7B-8E11-24137C34B38E}" type="presOf" srcId="{B6A6675E-D7E8-4BF2-8652-BD8E6A472D25}" destId="{AD653232-3004-4E74-98E1-DC6CE14563B8}" srcOrd="0" destOrd="0" presId="urn:microsoft.com/office/officeart/2008/layout/RadialCluster"/>
    <dgm:cxn modelId="{BF339EDA-9DEE-4991-A3A6-2C7100E7A664}" type="presOf" srcId="{C1E5B79F-18F2-4998-89E8-A25EF9A36B83}" destId="{B9EF6DB0-0707-4486-BD0C-2B7A754D2E06}" srcOrd="0" destOrd="0" presId="urn:microsoft.com/office/officeart/2008/layout/RadialCluster"/>
    <dgm:cxn modelId="{F0B834D3-DC8D-448E-B172-3C66D8854E56}" type="presOf" srcId="{E5E93ACB-3B10-462C-A116-9D87C8784E25}" destId="{AEE54568-68A0-4797-9B59-751471B22CCE}" srcOrd="0" destOrd="0" presId="urn:microsoft.com/office/officeart/2008/layout/RadialCluster"/>
    <dgm:cxn modelId="{F5EC5080-A887-4085-BC93-6721F85E5B42}" type="presParOf" srcId="{6A3E512D-58BD-42EA-95A4-019F93F7A8E9}" destId="{8103CCD8-29B9-4B9F-8570-BC905F6F2226}" srcOrd="0" destOrd="0" presId="urn:microsoft.com/office/officeart/2008/layout/RadialCluster"/>
    <dgm:cxn modelId="{4169D4E9-F80A-4FB3-BD45-16AF4F38869D}" type="presParOf" srcId="{8103CCD8-29B9-4B9F-8570-BC905F6F2226}" destId="{B9EF6DB0-0707-4486-BD0C-2B7A754D2E06}" srcOrd="0" destOrd="0" presId="urn:microsoft.com/office/officeart/2008/layout/RadialCluster"/>
    <dgm:cxn modelId="{5B5A8B7C-D61A-443E-8B49-FC9778AF098E}" type="presParOf" srcId="{8103CCD8-29B9-4B9F-8570-BC905F6F2226}" destId="{B3BC6AF1-0152-4814-A171-4B93B22E7056}" srcOrd="1" destOrd="0" presId="urn:microsoft.com/office/officeart/2008/layout/RadialCluster"/>
    <dgm:cxn modelId="{515DD597-0809-49BB-AEFA-99AEDC601FCC}" type="presParOf" srcId="{8103CCD8-29B9-4B9F-8570-BC905F6F2226}" destId="{AEE54568-68A0-4797-9B59-751471B22CCE}" srcOrd="2" destOrd="0" presId="urn:microsoft.com/office/officeart/2008/layout/RadialCluster"/>
    <dgm:cxn modelId="{EC3B7764-B399-489E-A5B3-F858368550E2}" type="presParOf" srcId="{8103CCD8-29B9-4B9F-8570-BC905F6F2226}" destId="{6B26D041-26CC-4CA7-A75C-A82D26DCB58F}" srcOrd="3" destOrd="0" presId="urn:microsoft.com/office/officeart/2008/layout/RadialCluster"/>
    <dgm:cxn modelId="{4C6A291D-3D01-4941-87C3-64D0380680EE}" type="presParOf" srcId="{8103CCD8-29B9-4B9F-8570-BC905F6F2226}" destId="{26C9798E-2F69-4FAD-9498-0B690C7C6F90}" srcOrd="4" destOrd="0" presId="urn:microsoft.com/office/officeart/2008/layout/RadialCluster"/>
    <dgm:cxn modelId="{EFF60FE6-9598-4EED-8D75-CEFE67411600}" type="presParOf" srcId="{8103CCD8-29B9-4B9F-8570-BC905F6F2226}" destId="{6AEDABCD-BDAA-44EE-85B0-07D4421A6657}" srcOrd="5" destOrd="0" presId="urn:microsoft.com/office/officeart/2008/layout/RadialCluster"/>
    <dgm:cxn modelId="{913CBE4E-6B00-4521-97C2-3F6060CC3475}" type="presParOf" srcId="{8103CCD8-29B9-4B9F-8570-BC905F6F2226}" destId="{2A87ADEC-9AE3-432A-8F90-103A27C23CA4}" srcOrd="6" destOrd="0" presId="urn:microsoft.com/office/officeart/2008/layout/RadialCluster"/>
    <dgm:cxn modelId="{8FD43D42-B83A-4161-8225-90DF502B8309}" type="presParOf" srcId="{8103CCD8-29B9-4B9F-8570-BC905F6F2226}" destId="{4F1D8B95-EE0E-4723-82B8-429E3DEBE710}" srcOrd="7" destOrd="0" presId="urn:microsoft.com/office/officeart/2008/layout/RadialCluster"/>
    <dgm:cxn modelId="{55A134B7-045B-4A12-9F2E-1ADD23A21141}" type="presParOf" srcId="{8103CCD8-29B9-4B9F-8570-BC905F6F2226}" destId="{1E627B82-6CC3-4C32-AF1D-613C880C8770}" srcOrd="8" destOrd="0" presId="urn:microsoft.com/office/officeart/2008/layout/RadialCluster"/>
    <dgm:cxn modelId="{AB4F1A45-4CAE-406B-B376-826B666434DD}" type="presParOf" srcId="{8103CCD8-29B9-4B9F-8570-BC905F6F2226}" destId="{68A86227-5F2F-445B-81D2-F21B0CB125C6}" srcOrd="9" destOrd="0" presId="urn:microsoft.com/office/officeart/2008/layout/RadialCluster"/>
    <dgm:cxn modelId="{031B99D3-B429-407A-AB19-9FE2CF8226D9}" type="presParOf" srcId="{8103CCD8-29B9-4B9F-8570-BC905F6F2226}" destId="{AD653232-3004-4E74-98E1-DC6CE14563B8}" srcOrd="10" destOrd="0" presId="urn:microsoft.com/office/officeart/2008/layout/RadialCluster"/>
    <dgm:cxn modelId="{BBCEC9DB-43D8-44C3-8A2F-CEBB0D577222}" type="presParOf" srcId="{8103CCD8-29B9-4B9F-8570-BC905F6F2226}" destId="{5B5BCFFA-3680-47C7-8611-70B1AFBB762D}" srcOrd="11" destOrd="0" presId="urn:microsoft.com/office/officeart/2008/layout/RadialCluster"/>
    <dgm:cxn modelId="{2F99EE72-55D2-4AF7-A3B7-CC16A9FCC54B}" type="presParOf" srcId="{8103CCD8-29B9-4B9F-8570-BC905F6F2226}" destId="{08E9D87B-171F-4E8B-B68C-26FBC522C505}" srcOrd="12" destOrd="0" presId="urn:microsoft.com/office/officeart/2008/layout/RadialCluster"/>
    <dgm:cxn modelId="{4E903E09-BE5F-40FE-96A3-DB001AA00C61}" type="presParOf" srcId="{8103CCD8-29B9-4B9F-8570-BC905F6F2226}" destId="{7284CC95-D9D4-43E9-962A-80BCB33A747C}" srcOrd="13" destOrd="0" presId="urn:microsoft.com/office/officeart/2008/layout/RadialCluster"/>
    <dgm:cxn modelId="{795F65A4-904F-4AAF-8036-9D4142026E80}" type="presParOf" srcId="{8103CCD8-29B9-4B9F-8570-BC905F6F2226}" destId="{1FF67114-A450-49CF-879C-D31F6A8E5D7E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DE67D2-616D-4037-9822-80477DF598EB}">
      <dsp:nvSpPr>
        <dsp:cNvPr id="0" name=""/>
        <dsp:cNvSpPr/>
      </dsp:nvSpPr>
      <dsp:spPr>
        <a:xfrm>
          <a:off x="864095" y="0"/>
          <a:ext cx="7002782" cy="9552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Задачи</a:t>
          </a:r>
          <a:endParaRPr lang="ru-RU" sz="5400" b="1" kern="1200" dirty="0"/>
        </a:p>
      </dsp:txBody>
      <dsp:txXfrm>
        <a:off x="892075" y="27980"/>
        <a:ext cx="6946822" cy="899331"/>
      </dsp:txXfrm>
    </dsp:sp>
    <dsp:sp modelId="{FE895A81-E9DF-478A-BA13-2C6610EF13D1}">
      <dsp:nvSpPr>
        <dsp:cNvPr id="0" name=""/>
        <dsp:cNvSpPr/>
      </dsp:nvSpPr>
      <dsp:spPr>
        <a:xfrm>
          <a:off x="1564373" y="955291"/>
          <a:ext cx="492999" cy="679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624"/>
              </a:lnTo>
              <a:lnTo>
                <a:pt x="492999" y="67962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C66E2-E053-4BE3-9723-82B8E77DF23F}">
      <dsp:nvSpPr>
        <dsp:cNvPr id="0" name=""/>
        <dsp:cNvSpPr/>
      </dsp:nvSpPr>
      <dsp:spPr>
        <a:xfrm>
          <a:off x="2057373" y="1195816"/>
          <a:ext cx="5517962" cy="8781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воспитывать нравственное отношение к природе через непосредственное общение с ней, восприятие ее красоты и многообразия</a:t>
          </a:r>
          <a:endParaRPr lang="ru-RU" sz="1400" b="1" kern="1200" dirty="0"/>
        </a:p>
      </dsp:txBody>
      <dsp:txXfrm>
        <a:off x="2083095" y="1221538"/>
        <a:ext cx="5466518" cy="826755"/>
      </dsp:txXfrm>
    </dsp:sp>
    <dsp:sp modelId="{51751206-8B1D-4BF8-BF7B-861FCCB461AB}">
      <dsp:nvSpPr>
        <dsp:cNvPr id="0" name=""/>
        <dsp:cNvSpPr/>
      </dsp:nvSpPr>
      <dsp:spPr>
        <a:xfrm>
          <a:off x="1564373" y="955291"/>
          <a:ext cx="492999" cy="1835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5192"/>
              </a:lnTo>
              <a:lnTo>
                <a:pt x="492999" y="183519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BF0905-5E76-432F-9826-2049963F9C9D}">
      <dsp:nvSpPr>
        <dsp:cNvPr id="0" name=""/>
        <dsp:cNvSpPr/>
      </dsp:nvSpPr>
      <dsp:spPr>
        <a:xfrm>
          <a:off x="2057373" y="2312838"/>
          <a:ext cx="5535753" cy="9552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формировать знания о единстве живой и неживой природы, взаимодействии природных объектов, общества и человека</a:t>
          </a:r>
          <a:endParaRPr lang="ru-RU" sz="1400" b="1" kern="1200" dirty="0"/>
        </a:p>
      </dsp:txBody>
      <dsp:txXfrm>
        <a:off x="2085353" y="2340818"/>
        <a:ext cx="5479793" cy="899331"/>
      </dsp:txXfrm>
    </dsp:sp>
    <dsp:sp modelId="{D3A0B236-3580-4582-82E5-45EBC6D3786A}">
      <dsp:nvSpPr>
        <dsp:cNvPr id="0" name=""/>
        <dsp:cNvSpPr/>
      </dsp:nvSpPr>
      <dsp:spPr>
        <a:xfrm>
          <a:off x="1564373" y="955291"/>
          <a:ext cx="492999" cy="30292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9287"/>
              </a:lnTo>
              <a:lnTo>
                <a:pt x="492999" y="302928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3588CF-F0F4-474B-B5C9-CD447B415FB9}">
      <dsp:nvSpPr>
        <dsp:cNvPr id="0" name=""/>
        <dsp:cNvSpPr/>
      </dsp:nvSpPr>
      <dsp:spPr>
        <a:xfrm>
          <a:off x="2057373" y="3506952"/>
          <a:ext cx="5573919" cy="955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воспитывать ценностные ориентации экологического характера, мотивы и потребности экологически целесообразного поведения, стремление к активной природоохранной деятельности</a:t>
          </a:r>
          <a:endParaRPr lang="ru-RU" sz="1400" b="1" kern="1200" dirty="0"/>
        </a:p>
      </dsp:txBody>
      <dsp:txXfrm>
        <a:off x="2085351" y="3534930"/>
        <a:ext cx="5517963" cy="899297"/>
      </dsp:txXfrm>
    </dsp:sp>
    <dsp:sp modelId="{3BB67C25-66E3-446E-99D7-1CDEBC5CEF14}">
      <dsp:nvSpPr>
        <dsp:cNvPr id="0" name=""/>
        <dsp:cNvSpPr/>
      </dsp:nvSpPr>
      <dsp:spPr>
        <a:xfrm>
          <a:off x="1564373" y="955291"/>
          <a:ext cx="492999" cy="42219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1911"/>
              </a:lnTo>
              <a:lnTo>
                <a:pt x="492999" y="4221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D3018-E4B3-49E5-B530-D445EBA51FC4}">
      <dsp:nvSpPr>
        <dsp:cNvPr id="0" name=""/>
        <dsp:cNvSpPr/>
      </dsp:nvSpPr>
      <dsp:spPr>
        <a:xfrm>
          <a:off x="2057373" y="4701028"/>
          <a:ext cx="5516005" cy="9523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развивать способности анализировать экологические ситуации, альтернативные мышлению в выборе способов решения экологических проблем</a:t>
          </a:r>
          <a:endParaRPr lang="ru-RU" sz="1400" b="1" kern="1200" dirty="0"/>
        </a:p>
      </dsp:txBody>
      <dsp:txXfrm>
        <a:off x="2085266" y="4728921"/>
        <a:ext cx="5460219" cy="896563"/>
      </dsp:txXfrm>
    </dsp:sp>
    <dsp:sp modelId="{5BB19A4D-AF78-415F-A06B-CBF6CEA99E46}">
      <dsp:nvSpPr>
        <dsp:cNvPr id="0" name=""/>
        <dsp:cNvSpPr/>
      </dsp:nvSpPr>
      <dsp:spPr>
        <a:xfrm>
          <a:off x="1564373" y="955291"/>
          <a:ext cx="492999" cy="54145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14555"/>
              </a:lnTo>
              <a:lnTo>
                <a:pt x="492999" y="541455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AF9583-9415-4FE0-96C1-6D5EDB9E13EA}">
      <dsp:nvSpPr>
        <dsp:cNvPr id="0" name=""/>
        <dsp:cNvSpPr/>
      </dsp:nvSpPr>
      <dsp:spPr>
        <a:xfrm>
          <a:off x="2057373" y="5892200"/>
          <a:ext cx="5446017" cy="9552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формировать стремление к личному участию в практических делах по защите окружающей среды</a:t>
          </a:r>
          <a:endParaRPr lang="ru-RU" sz="1400" b="1" kern="1200" dirty="0"/>
        </a:p>
      </dsp:txBody>
      <dsp:txXfrm>
        <a:off x="2085353" y="5920180"/>
        <a:ext cx="5390057" cy="8993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5C1BD-C6B5-4AAF-8FC1-1B36D4076728}">
      <dsp:nvSpPr>
        <dsp:cNvPr id="0" name=""/>
        <dsp:cNvSpPr/>
      </dsp:nvSpPr>
      <dsp:spPr>
        <a:xfrm>
          <a:off x="2160260" y="2016219"/>
          <a:ext cx="4157290" cy="2593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Компоненты экологической культуры</a:t>
          </a:r>
          <a:endParaRPr lang="ru-RU" sz="2900" b="1" kern="1200" dirty="0"/>
        </a:p>
      </dsp:txBody>
      <dsp:txXfrm>
        <a:off x="2769081" y="2396091"/>
        <a:ext cx="2939648" cy="1834187"/>
      </dsp:txXfrm>
    </dsp:sp>
    <dsp:sp modelId="{07E9CC67-674B-4F0D-BD44-727FF9CE61CF}">
      <dsp:nvSpPr>
        <dsp:cNvPr id="0" name=""/>
        <dsp:cNvSpPr/>
      </dsp:nvSpPr>
      <dsp:spPr>
        <a:xfrm>
          <a:off x="2808305" y="792078"/>
          <a:ext cx="2744757" cy="140054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экологические знания</a:t>
          </a:r>
          <a:endParaRPr lang="ru-RU" sz="1700" b="1" kern="1200" dirty="0"/>
        </a:p>
      </dsp:txBody>
      <dsp:txXfrm>
        <a:off x="3210265" y="997184"/>
        <a:ext cx="1940837" cy="990337"/>
      </dsp:txXfrm>
    </dsp:sp>
    <dsp:sp modelId="{464983DD-540C-43DE-872A-D1782D890F7C}">
      <dsp:nvSpPr>
        <dsp:cNvPr id="0" name=""/>
        <dsp:cNvSpPr/>
      </dsp:nvSpPr>
      <dsp:spPr>
        <a:xfrm>
          <a:off x="5711230" y="2592267"/>
          <a:ext cx="2497681" cy="13836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экологическое мышление</a:t>
          </a:r>
          <a:endParaRPr lang="ru-RU" sz="1700" b="1" kern="1200" dirty="0"/>
        </a:p>
      </dsp:txBody>
      <dsp:txXfrm>
        <a:off x="6077007" y="2794894"/>
        <a:ext cx="1766127" cy="978370"/>
      </dsp:txXfrm>
    </dsp:sp>
    <dsp:sp modelId="{04D13A1A-1AF3-4590-A3F3-1BAC2B7801AF}">
      <dsp:nvSpPr>
        <dsp:cNvPr id="0" name=""/>
        <dsp:cNvSpPr/>
      </dsp:nvSpPr>
      <dsp:spPr>
        <a:xfrm>
          <a:off x="2719884" y="4483873"/>
          <a:ext cx="2824727" cy="151676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экологически оправданное поведение</a:t>
          </a:r>
          <a:endParaRPr lang="ru-RU" sz="1700" b="1" kern="1200" dirty="0"/>
        </a:p>
      </dsp:txBody>
      <dsp:txXfrm>
        <a:off x="3133556" y="4705998"/>
        <a:ext cx="1997383" cy="1072512"/>
      </dsp:txXfrm>
    </dsp:sp>
    <dsp:sp modelId="{89AB77B1-1B6A-4222-8D72-3A2185269B72}">
      <dsp:nvSpPr>
        <dsp:cNvPr id="0" name=""/>
        <dsp:cNvSpPr/>
      </dsp:nvSpPr>
      <dsp:spPr>
        <a:xfrm>
          <a:off x="0" y="2736298"/>
          <a:ext cx="2608852" cy="138555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чувство любви к природе</a:t>
          </a:r>
          <a:endParaRPr lang="ru-RU" sz="1700" b="1" kern="1200" dirty="0"/>
        </a:p>
      </dsp:txBody>
      <dsp:txXfrm>
        <a:off x="382058" y="2939208"/>
        <a:ext cx="1844736" cy="9797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8D74FD-9A2B-4776-BE24-4C721B1EB5FD}">
      <dsp:nvSpPr>
        <dsp:cNvPr id="0" name=""/>
        <dsp:cNvSpPr/>
      </dsp:nvSpPr>
      <dsp:spPr>
        <a:xfrm>
          <a:off x="3227199" y="2088791"/>
          <a:ext cx="1774504" cy="844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5504"/>
              </a:lnTo>
              <a:lnTo>
                <a:pt x="1774504" y="575504"/>
              </a:lnTo>
              <a:lnTo>
                <a:pt x="1774504" y="84450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36474-48F5-4A7D-8204-9567BA5C7C95}">
      <dsp:nvSpPr>
        <dsp:cNvPr id="0" name=""/>
        <dsp:cNvSpPr/>
      </dsp:nvSpPr>
      <dsp:spPr>
        <a:xfrm>
          <a:off x="1452694" y="2088791"/>
          <a:ext cx="1774504" cy="844503"/>
        </a:xfrm>
        <a:custGeom>
          <a:avLst/>
          <a:gdLst/>
          <a:ahLst/>
          <a:cxnLst/>
          <a:rect l="0" t="0" r="0" b="0"/>
          <a:pathLst>
            <a:path>
              <a:moveTo>
                <a:pt x="1774504" y="0"/>
              </a:moveTo>
              <a:lnTo>
                <a:pt x="1774504" y="575504"/>
              </a:lnTo>
              <a:lnTo>
                <a:pt x="0" y="575504"/>
              </a:lnTo>
              <a:lnTo>
                <a:pt x="0" y="84450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B0B5C4-8C67-4A8D-98B6-C2DAE1DE7B71}">
      <dsp:nvSpPr>
        <dsp:cNvPr id="0" name=""/>
        <dsp:cNvSpPr/>
      </dsp:nvSpPr>
      <dsp:spPr>
        <a:xfrm>
          <a:off x="1775332" y="244919"/>
          <a:ext cx="2903735" cy="1843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020F6C-B838-4EF3-A8A8-27DADFA2E332}">
      <dsp:nvSpPr>
        <dsp:cNvPr id="0" name=""/>
        <dsp:cNvSpPr/>
      </dsp:nvSpPr>
      <dsp:spPr>
        <a:xfrm>
          <a:off x="2097969" y="551425"/>
          <a:ext cx="2903735" cy="18438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Формирование экологической культуры</a:t>
          </a:r>
          <a:endParaRPr lang="ru-RU" sz="2400" b="1" kern="1200" dirty="0"/>
        </a:p>
      </dsp:txBody>
      <dsp:txXfrm>
        <a:off x="2151974" y="605430"/>
        <a:ext cx="2795725" cy="1735861"/>
      </dsp:txXfrm>
    </dsp:sp>
    <dsp:sp modelId="{4999A9B3-11DA-440E-BB63-570A0F65EE91}">
      <dsp:nvSpPr>
        <dsp:cNvPr id="0" name=""/>
        <dsp:cNvSpPr/>
      </dsp:nvSpPr>
      <dsp:spPr>
        <a:xfrm>
          <a:off x="827" y="2933294"/>
          <a:ext cx="2903735" cy="1843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9663D14-230E-4717-8E03-C8113829EC7C}">
      <dsp:nvSpPr>
        <dsp:cNvPr id="0" name=""/>
        <dsp:cNvSpPr/>
      </dsp:nvSpPr>
      <dsp:spPr>
        <a:xfrm>
          <a:off x="323464" y="3239800"/>
          <a:ext cx="2903735" cy="18438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Экологическое образование</a:t>
          </a:r>
          <a:endParaRPr lang="ru-RU" sz="2600" b="1" kern="1200" dirty="0"/>
        </a:p>
      </dsp:txBody>
      <dsp:txXfrm>
        <a:off x="377469" y="3293805"/>
        <a:ext cx="2795725" cy="1735861"/>
      </dsp:txXfrm>
    </dsp:sp>
    <dsp:sp modelId="{0F525D58-EA85-40A2-8B9E-BB5417E652D9}">
      <dsp:nvSpPr>
        <dsp:cNvPr id="0" name=""/>
        <dsp:cNvSpPr/>
      </dsp:nvSpPr>
      <dsp:spPr>
        <a:xfrm>
          <a:off x="3549837" y="2933294"/>
          <a:ext cx="2903735" cy="1843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460A7A-CC07-4CF7-BC20-BC1F10A90F82}">
      <dsp:nvSpPr>
        <dsp:cNvPr id="0" name=""/>
        <dsp:cNvSpPr/>
      </dsp:nvSpPr>
      <dsp:spPr>
        <a:xfrm>
          <a:off x="3872474" y="3239800"/>
          <a:ext cx="2903735" cy="18438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Экологическое воспитание</a:t>
          </a:r>
          <a:endParaRPr lang="ru-RU" sz="2600" b="1" kern="1200" dirty="0"/>
        </a:p>
      </dsp:txBody>
      <dsp:txXfrm>
        <a:off x="3926479" y="3293805"/>
        <a:ext cx="2795725" cy="17358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2D8549-A426-46CD-95A8-AA599F9ACBCF}">
      <dsp:nvSpPr>
        <dsp:cNvPr id="0" name=""/>
        <dsp:cNvSpPr/>
      </dsp:nvSpPr>
      <dsp:spPr>
        <a:xfrm>
          <a:off x="2088230" y="0"/>
          <a:ext cx="2445136" cy="2358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Методы и формы экологического образования и воспитания</a:t>
          </a:r>
          <a:endParaRPr lang="ru-RU" sz="2000" b="1" kern="1200" dirty="0"/>
        </a:p>
      </dsp:txBody>
      <dsp:txXfrm>
        <a:off x="2203353" y="115123"/>
        <a:ext cx="2214890" cy="2128064"/>
      </dsp:txXfrm>
    </dsp:sp>
    <dsp:sp modelId="{A60426B6-4401-4649-B1F6-67D6F18F3040}">
      <dsp:nvSpPr>
        <dsp:cNvPr id="0" name=""/>
        <dsp:cNvSpPr/>
      </dsp:nvSpPr>
      <dsp:spPr>
        <a:xfrm rot="7699214">
          <a:off x="2145513" y="2471325"/>
          <a:ext cx="2880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809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F16687-DB2D-47E8-9ABC-3FF4DD080F24}">
      <dsp:nvSpPr>
        <dsp:cNvPr id="0" name=""/>
        <dsp:cNvSpPr/>
      </dsp:nvSpPr>
      <dsp:spPr>
        <a:xfrm>
          <a:off x="0" y="2584340"/>
          <a:ext cx="2402363" cy="25282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/>
            <a:t>Школьные</a:t>
          </a:r>
          <a:endParaRPr lang="ru-RU" sz="3000" b="1" kern="1200" dirty="0"/>
        </a:p>
      </dsp:txBody>
      <dsp:txXfrm>
        <a:off x="117274" y="2701614"/>
        <a:ext cx="2167815" cy="2293679"/>
      </dsp:txXfrm>
    </dsp:sp>
    <dsp:sp modelId="{AD07417C-DC38-4AE5-B98F-C49512E63A20}">
      <dsp:nvSpPr>
        <dsp:cNvPr id="0" name=""/>
        <dsp:cNvSpPr/>
      </dsp:nvSpPr>
      <dsp:spPr>
        <a:xfrm rot="3004754">
          <a:off x="4242803" y="2475292"/>
          <a:ext cx="3050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506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96464C-ECD6-484B-B63B-FD8A58380631}">
      <dsp:nvSpPr>
        <dsp:cNvPr id="0" name=""/>
        <dsp:cNvSpPr/>
      </dsp:nvSpPr>
      <dsp:spPr>
        <a:xfrm>
          <a:off x="4320481" y="2592274"/>
          <a:ext cx="2420840" cy="24802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Внешкольные</a:t>
          </a:r>
          <a:endParaRPr lang="ru-RU" sz="2300" b="1" kern="1200" dirty="0"/>
        </a:p>
      </dsp:txBody>
      <dsp:txXfrm>
        <a:off x="4438657" y="2710450"/>
        <a:ext cx="2184488" cy="22439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F6DB0-0707-4486-BD0C-2B7A754D2E06}">
      <dsp:nvSpPr>
        <dsp:cNvPr id="0" name=""/>
        <dsp:cNvSpPr/>
      </dsp:nvSpPr>
      <dsp:spPr>
        <a:xfrm>
          <a:off x="2592304" y="1656204"/>
          <a:ext cx="3024338" cy="25599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Методы формирования экологической культуры</a:t>
          </a:r>
          <a:endParaRPr lang="ru-RU" sz="2500" kern="1200" dirty="0"/>
        </a:p>
      </dsp:txBody>
      <dsp:txXfrm>
        <a:off x="2717273" y="1781173"/>
        <a:ext cx="2774400" cy="2310060"/>
      </dsp:txXfrm>
    </dsp:sp>
    <dsp:sp modelId="{B3BC6AF1-0152-4814-A171-4B93B22E7056}">
      <dsp:nvSpPr>
        <dsp:cNvPr id="0" name=""/>
        <dsp:cNvSpPr/>
      </dsp:nvSpPr>
      <dsp:spPr>
        <a:xfrm rot="16186367">
          <a:off x="3957269" y="1514637"/>
          <a:ext cx="2831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313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54568-68A0-4797-9B59-751471B22CCE}">
      <dsp:nvSpPr>
        <dsp:cNvPr id="0" name=""/>
        <dsp:cNvSpPr/>
      </dsp:nvSpPr>
      <dsp:spPr>
        <a:xfrm>
          <a:off x="3087187" y="-129010"/>
          <a:ext cx="2016218" cy="15020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Экскурсии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160513" y="-55684"/>
        <a:ext cx="1869566" cy="1355429"/>
      </dsp:txXfrm>
    </dsp:sp>
    <dsp:sp modelId="{6B26D041-26CC-4CA7-A75C-A82D26DCB58F}">
      <dsp:nvSpPr>
        <dsp:cNvPr id="0" name=""/>
        <dsp:cNvSpPr/>
      </dsp:nvSpPr>
      <dsp:spPr>
        <a:xfrm rot="19647228">
          <a:off x="5590668" y="1882148"/>
          <a:ext cx="3307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79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C9798E-2F69-4FAD-9498-0B690C7C6F90}">
      <dsp:nvSpPr>
        <dsp:cNvPr id="0" name=""/>
        <dsp:cNvSpPr/>
      </dsp:nvSpPr>
      <dsp:spPr>
        <a:xfrm>
          <a:off x="5895493" y="525099"/>
          <a:ext cx="1839836" cy="13619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Средства ИКТ, Интернет-ресурсы </a:t>
          </a:r>
          <a:endParaRPr lang="ru-RU" sz="1900" kern="1200" dirty="0"/>
        </a:p>
      </dsp:txBody>
      <dsp:txXfrm>
        <a:off x="5961978" y="591584"/>
        <a:ext cx="1706866" cy="1228973"/>
      </dsp:txXfrm>
    </dsp:sp>
    <dsp:sp modelId="{6AEDABCD-BDAA-44EE-85B0-07D4421A6657}">
      <dsp:nvSpPr>
        <dsp:cNvPr id="0" name=""/>
        <dsp:cNvSpPr/>
      </dsp:nvSpPr>
      <dsp:spPr>
        <a:xfrm rot="613908">
          <a:off x="5613660" y="3242471"/>
          <a:ext cx="3751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515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7ADEC-9AE3-432A-8F90-103A27C23CA4}">
      <dsp:nvSpPr>
        <dsp:cNvPr id="0" name=""/>
        <dsp:cNvSpPr/>
      </dsp:nvSpPr>
      <dsp:spPr>
        <a:xfrm>
          <a:off x="5985833" y="2613335"/>
          <a:ext cx="2167626" cy="17161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900" kern="1200" dirty="0" smtClean="0"/>
            <a:t> </a:t>
          </a:r>
          <a:r>
            <a:rPr lang="ru-RU" sz="2000" kern="1200" dirty="0" smtClean="0"/>
            <a:t>Уроки- праздники и тематические уроки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6069610" y="2697112"/>
        <a:ext cx="2000072" cy="1548617"/>
      </dsp:txXfrm>
    </dsp:sp>
    <dsp:sp modelId="{4F1D8B95-EE0E-4723-82B8-429E3DEBE710}">
      <dsp:nvSpPr>
        <dsp:cNvPr id="0" name=""/>
        <dsp:cNvSpPr/>
      </dsp:nvSpPr>
      <dsp:spPr>
        <a:xfrm rot="3689841">
          <a:off x="4725679" y="4340346"/>
          <a:ext cx="28253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253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27B82-6CC3-4C32-AF1D-613C880C8770}">
      <dsp:nvSpPr>
        <dsp:cNvPr id="0" name=""/>
        <dsp:cNvSpPr/>
      </dsp:nvSpPr>
      <dsp:spPr>
        <a:xfrm>
          <a:off x="4176460" y="4464490"/>
          <a:ext cx="2450954" cy="17221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kern="1200" dirty="0" smtClean="0"/>
            <a:t>Ролевые игры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4260529" y="4548559"/>
        <a:ext cx="2282816" cy="1554024"/>
      </dsp:txXfrm>
    </dsp:sp>
    <dsp:sp modelId="{68A86227-5F2F-445B-81D2-F21B0CB125C6}">
      <dsp:nvSpPr>
        <dsp:cNvPr id="0" name=""/>
        <dsp:cNvSpPr/>
      </dsp:nvSpPr>
      <dsp:spPr>
        <a:xfrm rot="7386935">
          <a:off x="3054202" y="4332849"/>
          <a:ext cx="27853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853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53232-3004-4E74-98E1-DC6CE14563B8}">
      <dsp:nvSpPr>
        <dsp:cNvPr id="0" name=""/>
        <dsp:cNvSpPr/>
      </dsp:nvSpPr>
      <dsp:spPr>
        <a:xfrm>
          <a:off x="1440153" y="4449496"/>
          <a:ext cx="2270291" cy="16621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Экологическая направленность заданий на уроках</a:t>
          </a:r>
          <a:endParaRPr lang="ru-RU" sz="1800" kern="1200" dirty="0"/>
        </a:p>
      </dsp:txBody>
      <dsp:txXfrm>
        <a:off x="1521291" y="4530634"/>
        <a:ext cx="2108015" cy="1499849"/>
      </dsp:txXfrm>
    </dsp:sp>
    <dsp:sp modelId="{5B5BCFFA-3680-47C7-8611-70B1AFBB762D}">
      <dsp:nvSpPr>
        <dsp:cNvPr id="0" name=""/>
        <dsp:cNvSpPr/>
      </dsp:nvSpPr>
      <dsp:spPr>
        <a:xfrm rot="10157743">
          <a:off x="2272198" y="3252037"/>
          <a:ext cx="32291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291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9D87B-171F-4E8B-B68C-26FBC522C505}">
      <dsp:nvSpPr>
        <dsp:cNvPr id="0" name=""/>
        <dsp:cNvSpPr/>
      </dsp:nvSpPr>
      <dsp:spPr>
        <a:xfrm>
          <a:off x="144019" y="2613330"/>
          <a:ext cx="2130989" cy="17402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Доклады, сообщения, наблюдения, проекты</a:t>
          </a:r>
        </a:p>
        <a:p>
          <a:pPr lvl="0" algn="ctr">
            <a:spcBef>
              <a:spcPct val="0"/>
            </a:spcBef>
          </a:pPr>
          <a:endParaRPr lang="ru-RU" sz="1400" kern="1200" dirty="0"/>
        </a:p>
      </dsp:txBody>
      <dsp:txXfrm>
        <a:off x="228969" y="2698280"/>
        <a:ext cx="1961089" cy="1570310"/>
      </dsp:txXfrm>
    </dsp:sp>
    <dsp:sp modelId="{7284CC95-D9D4-43E9-962A-80BCB33A747C}">
      <dsp:nvSpPr>
        <dsp:cNvPr id="0" name=""/>
        <dsp:cNvSpPr/>
      </dsp:nvSpPr>
      <dsp:spPr>
        <a:xfrm rot="12713779">
          <a:off x="2213469" y="1886837"/>
          <a:ext cx="40977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977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F67114-A450-49CF-879C-D31F6A8E5D7E}">
      <dsp:nvSpPr>
        <dsp:cNvPr id="0" name=""/>
        <dsp:cNvSpPr/>
      </dsp:nvSpPr>
      <dsp:spPr>
        <a:xfrm>
          <a:off x="404569" y="231028"/>
          <a:ext cx="1839836" cy="19500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Внеурочная деятельность</a:t>
          </a:r>
          <a:endParaRPr lang="ru-RU" sz="1800" kern="1200" dirty="0"/>
        </a:p>
      </dsp:txBody>
      <dsp:txXfrm>
        <a:off x="494382" y="320841"/>
        <a:ext cx="1660210" cy="1770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91065AE-6DED-4A5D-A4EB-8B8139A09B4B}" type="datetimeFigureOut">
              <a:rPr lang="ru-RU" smtClean="0"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95F81D1-1F26-440D-B42A-E784D349A7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dolmatovae1985@mail.ru" TargetMode="External"/><Relationship Id="rId2" Type="http://schemas.openxmlformats.org/officeDocument/2006/relationships/hyperlink" Target="https://sites.google.com/view/elena-yrievn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-14436"/>
            <a:ext cx="3456385" cy="22193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Экологическое обучение и воспитание  </a:t>
            </a:r>
            <a:r>
              <a:rPr lang="ru-RU" sz="2400" b="1" dirty="0"/>
              <a:t>младших школьников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b="1" dirty="0"/>
              <a:t>в рамках ФГОС </a:t>
            </a:r>
            <a:r>
              <a:rPr lang="ru-RU" sz="2400" b="1" dirty="0" smtClean="0"/>
              <a:t>НОО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3356992"/>
            <a:ext cx="3528392" cy="16561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Долматова Елена Юрьевна, учитель начальных классов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первой квалификационной категории МБОУ «СОШ №1»</a:t>
            </a:r>
          </a:p>
          <a:p>
            <a:endParaRPr lang="ru-RU" dirty="0"/>
          </a:p>
        </p:txBody>
      </p:sp>
      <p:pic>
        <p:nvPicPr>
          <p:cNvPr id="1028" name="Picture 4" descr="https://ds04.infourok.ru/uploads/ex/1028/000d0877-4458971d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" y="260648"/>
            <a:ext cx="4320479" cy="324036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8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9497366"/>
              </p:ext>
            </p:extLst>
          </p:nvPr>
        </p:nvGraphicFramePr>
        <p:xfrm>
          <a:off x="467544" y="404664"/>
          <a:ext cx="820891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333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330" y="332656"/>
            <a:ext cx="3248598" cy="757888"/>
          </a:xfrm>
        </p:spPr>
        <p:txBody>
          <a:bodyPr>
            <a:noAutofit/>
          </a:bodyPr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pic>
        <p:nvPicPr>
          <p:cNvPr id="2050" name="Picture 2" descr="C:\Users\Тоха\Documents\img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490" y="1277329"/>
            <a:ext cx="1852589" cy="257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оха\Documents\img2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079" y="1277329"/>
            <a:ext cx="1895997" cy="264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Тоха\Documents\img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34" y="3856233"/>
            <a:ext cx="1938287" cy="266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оха\Documents\img2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792" y="3856232"/>
            <a:ext cx="1921343" cy="266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Тоха\Documents\img2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076" y="1277329"/>
            <a:ext cx="1846671" cy="257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Тоха\Documents\img2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523" y="3856233"/>
            <a:ext cx="2004270" cy="276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Тоха\Documents\img21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50927"/>
            <a:ext cx="2012478" cy="276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28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то на конкурс\Эколята\P_20180406_132849_p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7" t="17297" r="13087" b="7068"/>
          <a:stretch/>
        </p:blipFill>
        <p:spPr bwMode="auto">
          <a:xfrm rot="21089024">
            <a:off x="603659" y="3989632"/>
            <a:ext cx="3838575" cy="2124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3" r="3687" b="17276"/>
          <a:stretch/>
        </p:blipFill>
        <p:spPr bwMode="auto">
          <a:xfrm rot="1111421">
            <a:off x="4825539" y="3409741"/>
            <a:ext cx="3868411" cy="2226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 descr="http://new.pchelka25.ru/wp-content/uploads/2017/10/595585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300644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12467" flipV="1">
            <a:off x="4157486" y="745509"/>
            <a:ext cx="3816033" cy="21465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9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40596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Проведение мероприятий и классных часов экологической направленности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5620">
            <a:off x="2191900" y="2396431"/>
            <a:ext cx="3406952" cy="1916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6889">
            <a:off x="5884540" y="2040669"/>
            <a:ext cx="2432133" cy="1368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6" t="29214" r="10038" b="10377"/>
          <a:stretch/>
        </p:blipFill>
        <p:spPr bwMode="auto">
          <a:xfrm rot="814143">
            <a:off x="5627405" y="3730135"/>
            <a:ext cx="1571959" cy="24316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9259">
            <a:off x="679762" y="4659722"/>
            <a:ext cx="2706366" cy="1522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908720"/>
            <a:ext cx="7024744" cy="12619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Активное участие в конкурсах и акциях экологической направленности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7240">
            <a:off x="4857406" y="2059926"/>
            <a:ext cx="2946181" cy="16572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1175" flipH="1">
            <a:off x="1137791" y="2502585"/>
            <a:ext cx="2683767" cy="15096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1409">
            <a:off x="5168399" y="4741712"/>
            <a:ext cx="2427057" cy="1365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3052">
            <a:off x="1018934" y="4598712"/>
            <a:ext cx="2935508" cy="16512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77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40596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Рост качественной успеваемости учащихся по предмету «Окружающий мир»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396724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076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Литература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23652"/>
            <a:ext cx="8208912" cy="3769644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ru-RU" dirty="0"/>
              <a:t>1. Виноградова Н.Ф. Экологическое воспитание младших школьников: Проблемы и перспективы// Начальная школа. - 1997. - №4. - С.20-24.; </a:t>
            </a:r>
          </a:p>
          <a:p>
            <a:pPr marL="68580" indent="0">
              <a:buNone/>
            </a:pPr>
            <a:r>
              <a:rPr lang="ru-RU" dirty="0"/>
              <a:t>2. </a:t>
            </a:r>
            <a:r>
              <a:rPr lang="ru-RU" dirty="0" err="1"/>
              <a:t>Дерим-Олгу</a:t>
            </a:r>
            <a:r>
              <a:rPr lang="ru-RU" dirty="0"/>
              <a:t> Е.Н., Фролова Н.А. Материалы к проведению экскурсий в смешанный лес // Начальная школа. - 1992. - №3 - С.36-40.</a:t>
            </a:r>
          </a:p>
          <a:p>
            <a:pPr marL="68580" indent="0">
              <a:buNone/>
            </a:pPr>
            <a:r>
              <a:rPr lang="ru-RU" dirty="0"/>
              <a:t>3. </a:t>
            </a:r>
            <a:r>
              <a:rPr lang="ru-RU" dirty="0" err="1"/>
              <a:t>Дуденко</a:t>
            </a:r>
            <a:r>
              <a:rPr lang="ru-RU" dirty="0"/>
              <a:t> И.Б. Историко-краеведческий подход в экологическом образовании школьников // Советская педагогика. - 1989. - №9. - С.28-32.; </a:t>
            </a:r>
          </a:p>
          <a:p>
            <a:pPr marL="68580" indent="0">
              <a:buNone/>
            </a:pPr>
            <a:r>
              <a:rPr lang="ru-RU" dirty="0"/>
              <a:t>4. Федеральный государственный образовательный стандарт начального общего образования: текст с изм. И доп. на 2011 г. / Мин-во образования и науки Рос. Федерации. – М.: Просвещение, 2011. – 33 с</a:t>
            </a:r>
            <a:r>
              <a:rPr lang="ru-RU" dirty="0" smtClean="0"/>
              <a:t>.</a:t>
            </a:r>
          </a:p>
          <a:p>
            <a:pPr marL="68580" indent="0" algn="r">
              <a:buNone/>
            </a:pPr>
            <a:endParaRPr lang="ru-RU" dirty="0" smtClean="0"/>
          </a:p>
          <a:p>
            <a:pPr marL="68580" indent="0" algn="r">
              <a:buNone/>
            </a:pPr>
            <a:endParaRPr lang="ru-RU" sz="1900" dirty="0" smtClean="0"/>
          </a:p>
          <a:p>
            <a:pPr marL="68580" indent="0" algn="r">
              <a:buNone/>
            </a:pPr>
            <a:endParaRPr lang="ru-RU" sz="1900" dirty="0"/>
          </a:p>
          <a:p>
            <a:pPr marL="68580" indent="0">
              <a:buNone/>
            </a:pPr>
            <a:r>
              <a:rPr lang="ru-RU" sz="1600" dirty="0" smtClean="0"/>
              <a:t>На размещение фотографий учащихся дано письменное добровольное согласие родителей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81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08912" cy="1512168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581128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hlinkClick r:id="rId2"/>
              </a:rPr>
              <a:t>Мой сайт: https</a:t>
            </a:r>
            <a:r>
              <a:rPr lang="ru-RU" b="1" u="sng" dirty="0">
                <a:hlinkClick r:id="rId2"/>
              </a:rPr>
              <a:t>://sites.google.com/view/</a:t>
            </a:r>
            <a:r>
              <a:rPr lang="en-US" b="1" u="sng" dirty="0">
                <a:hlinkClick r:id="rId2"/>
              </a:rPr>
              <a:t>e</a:t>
            </a:r>
            <a:r>
              <a:rPr lang="ru-RU" b="1" u="sng" dirty="0" err="1" smtClean="0">
                <a:hlinkClick r:id="rId2"/>
              </a:rPr>
              <a:t>lena-yrievna</a:t>
            </a:r>
            <a:endParaRPr lang="ru-RU" b="1" u="sng" dirty="0" smtClean="0"/>
          </a:p>
          <a:p>
            <a:r>
              <a:rPr lang="ru-RU" b="1" u="sng" dirty="0" smtClean="0"/>
              <a:t>Электронная почта: </a:t>
            </a:r>
            <a:r>
              <a:rPr lang="en-US" b="1" u="sng" dirty="0" smtClean="0">
                <a:hlinkClick r:id="rId3"/>
              </a:rPr>
              <a:t>dolmatovae1985@mail.ru</a:t>
            </a:r>
            <a:r>
              <a:rPr lang="en-US" b="1" u="sng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205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46" y="1052736"/>
            <a:ext cx="5180154" cy="1440160"/>
          </a:xfrm>
        </p:spPr>
        <p:txBody>
          <a:bodyPr>
            <a:noAutofit/>
          </a:bodyPr>
          <a:lstStyle/>
          <a:p>
            <a:pPr algn="r"/>
            <a:r>
              <a:rPr lang="ru-RU" sz="1200" b="1" i="1" dirty="0"/>
              <a:t>Наш дом, планета Земля, должен стать заботой каждого из нас.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i="1" dirty="0"/>
              <a:t> Самая большая ценность на Земле – жизнь в её разных проявлениях. 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i="1" dirty="0"/>
              <a:t>Ценно каждое живое существо, независимо от его значения для человека. 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i="1" dirty="0"/>
              <a:t>Ценна любая культура, вера, любой народ.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i="1" dirty="0"/>
              <a:t>                                                                          </a:t>
            </a:r>
            <a:br>
              <a:rPr lang="ru-RU" sz="1200" b="1" i="1" dirty="0"/>
            </a:br>
            <a:r>
              <a:rPr lang="ru-RU" sz="1200" b="1" i="1" dirty="0"/>
              <a:t>    (Из Хартии Земли)</a:t>
            </a:r>
            <a:endParaRPr lang="ru-RU" sz="1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76872"/>
            <a:ext cx="4608628" cy="3384376"/>
          </a:xfrm>
        </p:spPr>
        <p:txBody>
          <a:bodyPr>
            <a:normAutofit fontScale="925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Конституция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Российской Федерации (1993),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Национальная доктрина развития Российского государства,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Закон РФ «Об охране окружающей природной среды» (2002). </a:t>
            </a:r>
          </a:p>
          <a:p>
            <a:endParaRPr lang="ru-RU" dirty="0"/>
          </a:p>
        </p:txBody>
      </p:sp>
      <p:pic>
        <p:nvPicPr>
          <p:cNvPr id="2052" name="Picture 4" descr="http://reutzdrav.ru/upload_images/2016526/81bc075f5416d13e79a77240004ae3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477" y="3140968"/>
            <a:ext cx="3157523" cy="317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0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024744" cy="1143000"/>
          </a:xfrm>
        </p:spPr>
        <p:txBody>
          <a:bodyPr/>
          <a:lstStyle/>
          <a:p>
            <a:r>
              <a:rPr lang="ru-RU" b="1" dirty="0" smtClean="0"/>
              <a:t>Противоречия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7128792" cy="446449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 одной стороны – активная природа младшего школьника, его импульсивность, эмоциональность, интенсивность формирования у него наглядно-образной картины </a:t>
            </a:r>
            <a:r>
              <a:rPr lang="ru-RU" dirty="0" smtClean="0"/>
              <a:t>мира</a:t>
            </a:r>
          </a:p>
          <a:p>
            <a:r>
              <a:rPr lang="ru-RU" dirty="0"/>
              <a:t>с другой стороны – преобладание воздействия на интеллектуальную сферу личности ребёнка в практике экологического воспитания, что слабо влияет на воспитание отношения к природе как </a:t>
            </a:r>
            <a:r>
              <a:rPr lang="ru-RU" dirty="0" smtClean="0"/>
              <a:t>ценности</a:t>
            </a:r>
          </a:p>
          <a:p>
            <a:r>
              <a:rPr lang="ru-RU" dirty="0"/>
              <a:t>противоречие между продекларированным в школьных учебниках правилами экологически грамотного </a:t>
            </a:r>
            <a:r>
              <a:rPr lang="ru-RU" dirty="0" smtClean="0"/>
              <a:t>поведения и </a:t>
            </a:r>
            <a:r>
              <a:rPr lang="ru-RU" dirty="0"/>
              <a:t>накоплением детьми негативного опыта собственного бездействия в ситуации </a:t>
            </a:r>
            <a:r>
              <a:rPr lang="ru-RU" dirty="0" smtClean="0"/>
              <a:t>обострения экологических</a:t>
            </a:r>
            <a:r>
              <a:rPr lang="ru-RU" dirty="0"/>
              <a:t> 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190826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Проблема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sz="2800" b="1" dirty="0"/>
              <a:t>как воздействовать на эмоциональную и </a:t>
            </a:r>
            <a:r>
              <a:rPr lang="ru-RU" sz="2800" b="1" dirty="0" err="1"/>
              <a:t>деятельностную</a:t>
            </a:r>
            <a:r>
              <a:rPr lang="ru-RU" sz="2800" b="1" dirty="0"/>
              <a:t> сферу личности ребёнка для воспитания ценностного отношения к природе.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8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Цель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200" b="1" dirty="0"/>
              <a:t>Ф</a:t>
            </a:r>
            <a:r>
              <a:rPr lang="ru-RU" sz="3200" b="1" dirty="0" smtClean="0"/>
              <a:t>ормирование </a:t>
            </a:r>
            <a:r>
              <a:rPr lang="ru-RU" sz="3200" b="1" dirty="0"/>
              <a:t>экологической культуры учащихся младших классов. </a:t>
            </a:r>
          </a:p>
        </p:txBody>
      </p:sp>
    </p:spTree>
    <p:extLst>
      <p:ext uri="{BB962C8B-B14F-4D97-AF65-F5344CB8AC3E}">
        <p14:creationId xmlns:p14="http://schemas.microsoft.com/office/powerpoint/2010/main" val="3952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2158495"/>
              </p:ext>
            </p:extLst>
          </p:nvPr>
        </p:nvGraphicFramePr>
        <p:xfrm>
          <a:off x="395536" y="8806"/>
          <a:ext cx="8316416" cy="6849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327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3067137"/>
              </p:ext>
            </p:extLst>
          </p:nvPr>
        </p:nvGraphicFramePr>
        <p:xfrm>
          <a:off x="467544" y="404664"/>
          <a:ext cx="820891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450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8917549"/>
              </p:ext>
            </p:extLst>
          </p:nvPr>
        </p:nvGraphicFramePr>
        <p:xfrm>
          <a:off x="1115616" y="764704"/>
          <a:ext cx="6777037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43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46984"/>
              </p:ext>
            </p:extLst>
          </p:nvPr>
        </p:nvGraphicFramePr>
        <p:xfrm>
          <a:off x="1187624" y="1124744"/>
          <a:ext cx="6777037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530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362</TotalTime>
  <Words>418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Остин</vt:lpstr>
      <vt:lpstr>Экологическое обучение и воспитание  младших школьников в рамках ФГОС НОО</vt:lpstr>
      <vt:lpstr>Наш дом, планета Земля, должен стать заботой каждого из нас.  Самая большая ценность на Земле – жизнь в её разных проявлениях.  Ценно каждое живое существо, независимо от его значения для человека.  Ценна любая культура, вера, любой народ.                                                                                (Из Хартии Земли)</vt:lpstr>
      <vt:lpstr>Противоречия</vt:lpstr>
      <vt:lpstr>Проблема</vt:lpstr>
      <vt:lpstr>Цель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</vt:lpstr>
      <vt:lpstr>Презентация PowerPoint</vt:lpstr>
      <vt:lpstr>Проведение мероприятий и классных часов экологической направленности</vt:lpstr>
      <vt:lpstr>Активное участие в конкурсах и акциях экологической направленности</vt:lpstr>
      <vt:lpstr>Рост качественной успеваемости учащихся по предмету «Окружающий мир»</vt:lpstr>
      <vt:lpstr>Литература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экологической культуры младших школьников в рамках ФГОС НОО</dc:title>
  <dc:creator>Тоха</dc:creator>
  <cp:lastModifiedBy>Тоха</cp:lastModifiedBy>
  <cp:revision>27</cp:revision>
  <dcterms:created xsi:type="dcterms:W3CDTF">2018-12-16T12:08:12Z</dcterms:created>
  <dcterms:modified xsi:type="dcterms:W3CDTF">2019-10-30T11:40:15Z</dcterms:modified>
</cp:coreProperties>
</file>