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7" r:id="rId2"/>
    <p:sldId id="274" r:id="rId3"/>
    <p:sldId id="260" r:id="rId4"/>
    <p:sldId id="279" r:id="rId5"/>
    <p:sldId id="278" r:id="rId6"/>
    <p:sldId id="271" r:id="rId7"/>
    <p:sldId id="272" r:id="rId8"/>
    <p:sldId id="280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5222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407940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155334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852102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7892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1221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12014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532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12405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7870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1208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2859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4808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501650" y="2895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sz="7500" b="1" dirty="0" smtClean="0">
                <a:solidFill>
                  <a:srgbClr val="C00000"/>
                </a:solidFill>
              </a:rPr>
              <a:t>Сказуемое</a:t>
            </a:r>
            <a:r>
              <a:rPr lang="ru-RU" altLang="ru-RU" sz="7500" dirty="0" smtClean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298450"/>
            <a:ext cx="7086600" cy="1752600"/>
          </a:xfrm>
        </p:spPr>
        <p:txBody>
          <a:bodyPr/>
          <a:lstStyle/>
          <a:p>
            <a:pPr marR="0" algn="ctr" eaLnBrk="1" hangingPunct="1"/>
            <a:r>
              <a:rPr lang="ru-RU" altLang="ru-RU" sz="4400" b="1" dirty="0" smtClean="0"/>
              <a:t>Девятнадцатое октября.</a:t>
            </a:r>
          </a:p>
          <a:p>
            <a:pPr marR="0" algn="ctr" eaLnBrk="1" hangingPunct="1"/>
            <a:r>
              <a:rPr lang="ru-RU" altLang="ru-RU" sz="4400" b="1" dirty="0" smtClean="0"/>
              <a:t>Классная работа.</a:t>
            </a:r>
          </a:p>
        </p:txBody>
      </p:sp>
    </p:spTree>
    <p:extLst>
      <p:ext uri="{BB962C8B-B14F-4D97-AF65-F5344CB8AC3E}">
        <p14:creationId xmlns:p14="http://schemas.microsoft.com/office/powerpoint/2010/main" val="86882771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67544" y="332656"/>
            <a:ext cx="7467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j-ea"/>
                <a:cs typeface="Times New Roman" pitchFamily="18" charset="0"/>
              </a:rPr>
              <a:t>Запишем в тетрадь предложение</a:t>
            </a:r>
            <a:endParaRPr kumimoji="0" lang="ru-RU" sz="48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2420888"/>
            <a:ext cx="60304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cs typeface="Times New Roman" pitchFamily="18" charset="0"/>
              </a:rPr>
              <a:t>Щука дремлет.</a:t>
            </a:r>
          </a:p>
          <a:p>
            <a:pPr algn="ctr"/>
            <a:endParaRPr lang="ru-RU" sz="4000" dirty="0">
              <a:cs typeface="Times New Roman" pitchFamily="18" charset="0"/>
            </a:endParaRPr>
          </a:p>
          <a:p>
            <a:pPr algn="ctr"/>
            <a:endParaRPr lang="ru-RU" sz="4000" dirty="0" smtClean="0">
              <a:cs typeface="Times New Roman" pitchFamily="18" charset="0"/>
            </a:endParaRPr>
          </a:p>
          <a:p>
            <a:pPr algn="ctr"/>
            <a:endParaRPr lang="ru-RU" sz="4000" dirty="0" smtClean="0">
              <a:cs typeface="Times New Roman" pitchFamily="18" charset="0"/>
            </a:endParaRPr>
          </a:p>
        </p:txBody>
      </p:sp>
      <p:pic>
        <p:nvPicPr>
          <p:cNvPr id="1026" name="Picture 2" descr="Шука - опис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645024"/>
            <a:ext cx="4012704" cy="2758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539552" y="1453431"/>
            <a:ext cx="828092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/>
              <a:t>А по русскому у </a:t>
            </a:r>
            <a:r>
              <a:rPr lang="ru-RU" sz="4400" b="1" dirty="0" smtClean="0"/>
              <a:t>нас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Очень </a:t>
            </a:r>
            <a:r>
              <a:rPr lang="ru-RU" sz="4400" b="1" dirty="0"/>
              <a:t>сложная </a:t>
            </a:r>
            <a:r>
              <a:rPr lang="ru-RU" sz="4400" b="1" dirty="0" smtClean="0"/>
              <a:t>программа.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Мы </a:t>
            </a:r>
            <a:r>
              <a:rPr lang="ru-RU" sz="4400" b="1" dirty="0"/>
              <a:t>в словах из разных </a:t>
            </a:r>
            <a:r>
              <a:rPr lang="ru-RU" sz="4400" b="1" dirty="0" smtClean="0"/>
              <a:t>фраз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/>
              <a:t>Ищем </a:t>
            </a:r>
            <a:r>
              <a:rPr lang="ru-RU" sz="4400" b="1" dirty="0"/>
              <a:t>дружно</a:t>
            </a:r>
            <a:r>
              <a:rPr lang="ru-RU" sz="4400" b="1" dirty="0" smtClean="0"/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4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орфограмму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2"/>
            <a:ext cx="7776865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>
            <a:spAutoFit/>
          </a:bodyPr>
          <a:lstStyle/>
          <a:p>
            <a:pPr lvl="0"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Отгадай загадку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4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509120"/>
            <a:ext cx="4483575" cy="17575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31540" y="1371550"/>
            <a:ext cx="828092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/>
              <a:t>Я писал письмо </a:t>
            </a:r>
            <a:r>
              <a:rPr lang="ru-RU" sz="3200" b="1" dirty="0" smtClean="0"/>
              <a:t>Сережке,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О </a:t>
            </a:r>
            <a:r>
              <a:rPr lang="ru-RU" sz="3200" b="1" dirty="0"/>
              <a:t>делах, друзьях </a:t>
            </a:r>
            <a:r>
              <a:rPr lang="ru-RU" sz="3200" b="1" dirty="0" smtClean="0"/>
              <a:t>немножко.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Не </a:t>
            </a:r>
            <a:r>
              <a:rPr lang="ru-RU" sz="3200" b="1" dirty="0"/>
              <a:t>писал я много </a:t>
            </a:r>
            <a:r>
              <a:rPr lang="ru-RU" sz="3200" b="1" dirty="0" smtClean="0"/>
              <a:t>слов,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Ну </a:t>
            </a:r>
            <a:r>
              <a:rPr lang="ru-RU" sz="3200" b="1" dirty="0"/>
              <a:t>а вышло пять </a:t>
            </a:r>
            <a:r>
              <a:rPr lang="ru-RU" sz="3200" b="1" dirty="0" smtClean="0"/>
              <a:t>листов.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В </a:t>
            </a:r>
            <a:r>
              <a:rPr lang="ru-RU" sz="3200" b="1" dirty="0"/>
              <a:t>конце пятого </a:t>
            </a:r>
            <a:r>
              <a:rPr lang="ru-RU" sz="3200" b="1" dirty="0" smtClean="0"/>
              <a:t>листочка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/>
              <a:t>Я </a:t>
            </a:r>
            <a:r>
              <a:rPr lang="ru-RU" sz="3200" b="1" dirty="0"/>
              <a:t>закончил. Ставлю</a:t>
            </a:r>
            <a:r>
              <a:rPr lang="ru-RU" sz="3200" b="1" dirty="0" smtClean="0"/>
              <a:t>…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3200" b="1" dirty="0"/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</a:rPr>
              <a:t>точку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2"/>
            <a:ext cx="7776865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>
            <a:spAutoFit/>
          </a:bodyPr>
          <a:lstStyle/>
          <a:p>
            <a:pPr lvl="0"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Отгадай загадку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4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509120"/>
            <a:ext cx="4483575" cy="175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4770401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31540" y="1340768"/>
            <a:ext cx="828092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/>
              <a:t>Он отвечает на вопрос «Что делать</a:t>
            </a:r>
            <a:r>
              <a:rPr lang="ru-RU" sz="3600" b="1" dirty="0" smtClean="0"/>
              <a:t>?».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Часть </a:t>
            </a:r>
            <a:r>
              <a:rPr lang="ru-RU" sz="3600" b="1" dirty="0"/>
              <a:t>речи это. Например, «пошел</a:t>
            </a:r>
            <a:r>
              <a:rPr lang="ru-RU" sz="3600" b="1" dirty="0" smtClean="0"/>
              <a:t>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Обозначает </a:t>
            </a:r>
            <a:r>
              <a:rPr lang="ru-RU" sz="3600" b="1" dirty="0"/>
              <a:t>действие </a:t>
            </a:r>
            <a:r>
              <a:rPr lang="ru-RU" sz="3600" b="1" dirty="0" smtClean="0"/>
              <a:t>предмета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/>
              <a:t>И </a:t>
            </a:r>
            <a:r>
              <a:rPr lang="ru-RU" sz="3600" b="1" dirty="0"/>
              <a:t>гордо называется</a:t>
            </a:r>
            <a:r>
              <a:rPr lang="ru-RU" sz="3600" b="1" dirty="0" smtClean="0"/>
              <a:t>…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7200" b="1" dirty="0" smtClean="0">
              <a:latin typeface="Arial" pitchFamily="34" charset="0"/>
              <a:cs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орфограмму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476672"/>
            <a:ext cx="7776865" cy="120032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>
            <a:spAutoFit/>
          </a:bodyPr>
          <a:lstStyle/>
          <a:p>
            <a:pPr lvl="0" indent="5397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ea typeface="Batang" pitchFamily="18" charset="-127"/>
                <a:cs typeface="Arial" pitchFamily="34" charset="0"/>
              </a:rPr>
              <a:t>Отгадай загадку</a:t>
            </a:r>
            <a:endParaRPr lang="ru-RU" sz="3600" b="1" dirty="0" smtClean="0">
              <a:solidFill>
                <a:srgbClr val="C00000"/>
              </a:solidFill>
              <a:latin typeface="Arial" pitchFamily="34" charset="0"/>
              <a:ea typeface="Batang" pitchFamily="18" charset="-127"/>
              <a:cs typeface="Arial" pitchFamily="34" charset="0"/>
            </a:endParaRPr>
          </a:p>
          <a:p>
            <a:pPr lvl="0" indent="539750" algn="just" fontAlgn="base">
              <a:spcBef>
                <a:spcPct val="0"/>
              </a:spcBef>
              <a:spcAft>
                <a:spcPct val="0"/>
              </a:spcAft>
            </a:pPr>
            <a:endParaRPr lang="ru-RU" sz="3600" b="1" dirty="0" smtClean="0">
              <a:solidFill>
                <a:srgbClr val="C00000"/>
              </a:solidFill>
              <a:latin typeface="Batang" pitchFamily="18" charset="-127"/>
              <a:ea typeface="Batang" pitchFamily="18" charset="-127"/>
              <a:cs typeface="Arial" pitchFamily="34" charset="0"/>
            </a:endParaRPr>
          </a:p>
        </p:txBody>
      </p:sp>
      <p:pic>
        <p:nvPicPr>
          <p:cNvPr id="4" name="Picture 2" descr="ÐÐ°ÑÑÐ¸Ð½ÐºÐ¸ Ð¿Ð¾ Ð·Ð°Ð¿ÑÐ¾ÑÑ ÑÐ¼Ð°Ð¹Ð»Ð¸Ðº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509120"/>
            <a:ext cx="4483575" cy="1757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51449728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67687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Работаю с учебником!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Страница </a:t>
            </a:r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34</a:t>
            </a:r>
          </a:p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Упражнение 17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http://magickey.com.ua/assets/images/raznoe/girls_20.02/8768768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22504" y="4077072"/>
            <a:ext cx="1691680" cy="18641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1340768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Что нового узнали на уроке?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 descr="http://autogoda.ru/konkurs/img/vkontakte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636912"/>
            <a:ext cx="3248025" cy="29241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620688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Давайте оценим свою работу на уроке</a:t>
            </a: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132856"/>
            <a:ext cx="68407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</a:t>
            </a: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хочу похвалить себя за…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 меня сегодня получилось…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Я сегодня узнала…</a:t>
            </a:r>
            <a:endParaRPr lang="ru-RU" sz="36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4000" b="1" dirty="0">
                <a:latin typeface="Times New Roman" panose="02020603050405020304" pitchFamily="18" charset="0"/>
                <a:ea typeface="Calibri" panose="020F0502020204030204" pitchFamily="34" charset="0"/>
              </a:rPr>
              <a:t>Мне было интересно…</a:t>
            </a:r>
            <a:endParaRPr lang="ru-RU" sz="4000" b="1" dirty="0"/>
          </a:p>
        </p:txBody>
      </p:sp>
      <p:pic>
        <p:nvPicPr>
          <p:cNvPr id="5" name="Picture 2" descr="D:\Мои документы\Загрузки\Новые картинки\0_99af3_d40d2fcc_M.jp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388" y="4365625"/>
            <a:ext cx="1847850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7494926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2.bp.blogspot.com/-3BI7xzshiTs/UlGtOrKV9lI/AAAAAAAADWI/o7-lcSuaY3g/s1600/%D0%94%D0%9E%D0%9C.%D0%B7%D0%B0%D0%B4%D0%B0%D0%BD%D0%B8%D0%B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168788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907704" y="2780928"/>
            <a:ext cx="5256584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Страница 35</a:t>
            </a:r>
            <a:endParaRPr lang="ru-RU" sz="44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400" b="1" dirty="0" smtClean="0">
                <a:latin typeface="Arial" pitchFamily="34" charset="0"/>
                <a:cs typeface="Arial" pitchFamily="34" charset="0"/>
              </a:rPr>
              <a:t>Упражнение </a:t>
            </a:r>
            <a:r>
              <a:rPr lang="ru-RU" sz="4400" b="1" dirty="0" smtClean="0">
                <a:latin typeface="Arial" pitchFamily="34" charset="0"/>
                <a:cs typeface="Arial" pitchFamily="34" charset="0"/>
              </a:rPr>
              <a:t>47</a:t>
            </a:r>
            <a:endParaRPr lang="ru-RU" sz="4400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</TotalTime>
  <Words>141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Batang</vt:lpstr>
      <vt:lpstr>Calibri</vt:lpstr>
      <vt:lpstr>Calibri Light</vt:lpstr>
      <vt:lpstr>Times New Roman</vt:lpstr>
      <vt:lpstr>Тема Office</vt:lpstr>
      <vt:lpstr>Сказуемое.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Nevzorov</dc:creator>
  <cp:lastModifiedBy>Ксения Назарова</cp:lastModifiedBy>
  <cp:revision>23</cp:revision>
  <dcterms:created xsi:type="dcterms:W3CDTF">2015-10-22T12:31:49Z</dcterms:created>
  <dcterms:modified xsi:type="dcterms:W3CDTF">2021-10-13T13:42:55Z</dcterms:modified>
</cp:coreProperties>
</file>