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58" r:id="rId4"/>
    <p:sldId id="261" r:id="rId5"/>
    <p:sldId id="264" r:id="rId6"/>
    <p:sldId id="265" r:id="rId7"/>
    <p:sldId id="272" r:id="rId8"/>
    <p:sldId id="271" r:id="rId9"/>
    <p:sldId id="266" r:id="rId10"/>
    <p:sldId id="267" r:id="rId11"/>
    <p:sldId id="268" r:id="rId12"/>
    <p:sldId id="278" r:id="rId13"/>
    <p:sldId id="269" r:id="rId14"/>
    <p:sldId id="275" r:id="rId15"/>
    <p:sldId id="276" r:id="rId16"/>
    <p:sldId id="270" r:id="rId17"/>
    <p:sldId id="277" r:id="rId18"/>
    <p:sldId id="27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88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567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896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992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231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206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823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557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67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995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006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12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105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04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60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981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52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3BC9D7-898D-4CDB-AC6D-74E26A429842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BDDFA23-3F39-4714-904C-A0C7DB49F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662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93;&#1086;&#1078;&#1076;&#1077;&#1085;&#1080;&#1077;%20&#1073;&#1086;&#1089;&#1080;&#1082;&#1086;&#1084;%20&#1087;&#1086;%20&#1089;&#1085;&#1077;&#1075;&#1091;&amp;lr=20101" TargetMode="External"/><Relationship Id="rId2" Type="http://schemas.openxmlformats.org/officeDocument/2006/relationships/hyperlink" Target="https://yandex.ru/images/search?text=&#1089;&#1083;&#1072;&#1081;&#1076;%20&#1089;%20&#1080;&#1079;&#1086;&#1073;&#1088;&#1072;&#1078;&#1077;&#1085;&#1080;&#1077;&#1084;%20&#1089;&#1086;&#1083;&#1085;&#1094;&#1072;%20&#1076;&#1083;&#1103;%20&#1093;&#1086;&#1088;&#1086;&#1096;&#1077;&#1075;&#1086;%20&#1085;&#1072;&#1089;&#1090;&#1088;&#1086;&#1077;&#1085;&#1080;&#1103;&amp;stype=image&amp;lr=20101&amp;source=wiz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&#1079;&#1072;&#1085;&#1080;&#1084;&#1072;&#1102;&#1090;&#1089;&#1103;%20&#1089;&#1087;&#1086;&#1088;&#1090;&#1086;&#1084;%20&#1082;&#1072;&#1088;&#1090;&#1080;&#1085;&#1082;&#1080;&amp;lr=20101" TargetMode="External"/><Relationship Id="rId5" Type="http://schemas.openxmlformats.org/officeDocument/2006/relationships/hyperlink" Target="https://yandex.ru/images/search?text=&#1076;&#1077;&#1090;&#1080;%20&#1079;&#1072;%20&#1082;&#1086;&#1084;&#1087;&#1100;&#1102;&#1090;&#1077;&#1088;&#1086;&#1084;%20&#1082;&#1072;&#1088;&#1090;&#1080;&#1085;&#1082;&#1080;&amp;lr=20101" TargetMode="External"/><Relationship Id="rId4" Type="http://schemas.openxmlformats.org/officeDocument/2006/relationships/hyperlink" Target="https://yandex.ru/images/search?text=&#1079;&#1072;&#1082;&#1072;&#1083;&#1080;&#1074;&#1072;&#1085;&#1080;&#1077;%20&#1082;&#1072;&#1088;&#1090;&#1080;&#1085;&#1082;&#1080;%20&amp;lr=2010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 descr="https://fs00.infourok.ru/images/doc/244/248858/img0.jpg"/>
          <p:cNvSpPr>
            <a:spLocks noChangeAspect="1" noChangeArrowheads="1"/>
          </p:cNvSpPr>
          <p:nvPr/>
        </p:nvSpPr>
        <p:spPr bwMode="auto">
          <a:xfrm>
            <a:off x="2038164" y="15946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fotohomka.ru/images/Jan/10/8f02cdd46e8f0eca812f483bc88b1697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164" y="1247992"/>
            <a:ext cx="4462092" cy="365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24496" y="1246171"/>
            <a:ext cx="435087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7200" b="1" cap="none" spc="0" dirty="0" smtClean="0">
                <a:ln/>
                <a:solidFill>
                  <a:schemeClr val="accent4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Здоровый</a:t>
            </a:r>
          </a:p>
          <a:p>
            <a:pPr algn="ctr"/>
            <a:r>
              <a:rPr lang="ru-RU" sz="7200" b="1" cap="none" spc="0" dirty="0" smtClean="0">
                <a:ln/>
                <a:solidFill>
                  <a:schemeClr val="accent4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Образ</a:t>
            </a:r>
          </a:p>
          <a:p>
            <a:pPr algn="ctr"/>
            <a:r>
              <a:rPr lang="ru-RU" sz="7200" b="1" cap="none" spc="0" dirty="0" smtClean="0">
                <a:ln/>
                <a:solidFill>
                  <a:schemeClr val="accent4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Жизни</a:t>
            </a:r>
            <a:endParaRPr lang="ru-RU" sz="7200" b="1" cap="none" spc="0" dirty="0">
              <a:ln/>
              <a:solidFill>
                <a:schemeClr val="accent4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16183" y="546761"/>
            <a:ext cx="7019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МКОУ Венгеровская СОШ № 2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073" y="5626426"/>
            <a:ext cx="86812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Выполнил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физической культуры: </a:t>
            </a:r>
            <a:r>
              <a:rPr lang="ru-RU" sz="2000" dirty="0" err="1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Осипкина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Валентина Геннадьевна</a:t>
            </a:r>
            <a:endParaRPr lang="ru-RU" sz="2000" dirty="0">
              <a:solidFill>
                <a:schemeClr val="accent4">
                  <a:lumMod val="7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97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1294" y="916668"/>
            <a:ext cx="1065007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Какой из этих фруктов богат железом? Его очень полезно употреблять при анемии. (апельсин, яблоко, груша, мандарин)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 Какой фрукт полезно употреблять во время простуды? (слива, яблоко, лимон, банан)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9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4423" y="459468"/>
            <a:ext cx="1104451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В каком из этих овощей много фермента роста- каротина? (лук, огурец, картофель, морковь)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Как называются эти продукты? Какой из этих продуктов богат кальцием и полезен для укрепления костей, зубов? (масло, сметана, сыр, творог)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46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57" y="541953"/>
            <a:ext cx="4192159" cy="3141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58" y="3514166"/>
            <a:ext cx="4192158" cy="2796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пита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818" y="1787721"/>
            <a:ext cx="5938221" cy="443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88541" y="541953"/>
            <a:ext cx="6902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altLang="ru-RU" sz="5400" b="1" kern="0" dirty="0">
                <a:solidFill>
                  <a:srgbClr val="E3EACF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</a:t>
            </a:r>
            <a:r>
              <a:rPr lang="ru-RU" altLang="ru-RU" sz="5400" kern="0" dirty="0">
                <a:solidFill>
                  <a:srgbClr val="E3EACF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kern="0" dirty="0">
              <a:solidFill>
                <a:srgbClr val="E3EACF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2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http://www.minzchie.by/attachments/-01_%D0%BA%D0%B0%D1%80%D1%82%D0%B8%D0%BD%D0%BA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57" y="3469341"/>
            <a:ext cx="4728347" cy="2707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khmelnytsky.com.ua/ua/sites/default/files/styles/thumb-1000x700px-zaokruglennya/public/images/articles/230565/230565.jpg?itok=_fN5TFd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khmelnytsky.com.ua/ua/sites/default/files/styles/thumb-1000x700px-zaokruglennya/public/images/articles/230565/230565.jpg?itok=_fN5TFdb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738" y="3289174"/>
            <a:ext cx="4728347" cy="2887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http://okeydoc.ru/wp-content/uploads/2016/05/N9488-2-728x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58" y="642004"/>
            <a:ext cx="4728347" cy="31500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td0.mycdn.me/image?id=854415764260&amp;t=20&amp;plc=WEB&amp;tkn=*b-4yQGW2DZO3b7pFyryj1sMFlD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965" y="642004"/>
            <a:ext cx="4727119" cy="3232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2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312" y="600635"/>
            <a:ext cx="2381250" cy="27717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0608" y="1133856"/>
            <a:ext cx="5620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Спортсмены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" t="15683"/>
          <a:stretch/>
        </p:blipFill>
        <p:spPr>
          <a:xfrm>
            <a:off x="618565" y="569613"/>
            <a:ext cx="4642749" cy="26218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924" r="-1847"/>
          <a:stretch/>
        </p:blipFill>
        <p:spPr>
          <a:xfrm>
            <a:off x="5261313" y="3164540"/>
            <a:ext cx="6428663" cy="31197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5" y="3191435"/>
            <a:ext cx="4641049" cy="30928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t="273"/>
          <a:stretch/>
        </p:blipFill>
        <p:spPr>
          <a:xfrm>
            <a:off x="7642562" y="600635"/>
            <a:ext cx="3912943" cy="256680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95055" y="2777328"/>
            <a:ext cx="73116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Движение – это жизнь</a:t>
            </a:r>
            <a:endParaRPr lang="ru-RU" sz="54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sciencenordic.com/sites/default/files/COLourbox_jenter_internett_barn_N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636495"/>
            <a:ext cx="4907854" cy="326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.gazeta.ru/files3/146/6835146/tock_000057190820_Full-pic4_zoom-1000x1000-976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2" t="6620" r="-1" b="4925"/>
          <a:stretch/>
        </p:blipFill>
        <p:spPr bwMode="auto">
          <a:xfrm>
            <a:off x="582706" y="3361622"/>
            <a:ext cx="4937923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khmelnytsky.com.ua/ua/sites/default/files/styles/thumb-1000x700px-zaokruglennya/public/images/articles/230565/230565.jpg?itok=_fN5TFd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khmelnytsky.com.ua/ua/sites/default/files/styles/thumb-1000x700px-zaokruglennya/public/images/articles/230565/230565.jpg?itok=_fN5TFdb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frankivchany.if.ua/media/k2/items/cache/1d85c42746ea41dcbc6d28f189d81abf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629" y="636495"/>
            <a:ext cx="6058222" cy="562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2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" r="5785"/>
          <a:stretch/>
        </p:blipFill>
        <p:spPr>
          <a:xfrm>
            <a:off x="762000" y="510988"/>
            <a:ext cx="10641105" cy="5774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215319" y="3074912"/>
            <a:ext cx="3068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Здоровье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01452" y="3693857"/>
            <a:ext cx="2496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дороже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05861" y="4218686"/>
            <a:ext cx="1863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денег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408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16736" y="2130462"/>
            <a:ext cx="922934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я  узнал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сегодня удалось освоить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 трудно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понял, что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 необходимо поработать над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40864" y="1109472"/>
            <a:ext cx="636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5029" y="1462230"/>
            <a:ext cx="102935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hlinkClick r:id="rId2"/>
              </a:rPr>
              <a:t>1.</a:t>
            </a:r>
            <a:r>
              <a:rPr lang="en-US" dirty="0" smtClean="0">
                <a:solidFill>
                  <a:srgbClr val="C00000"/>
                </a:solidFill>
                <a:hlinkClick r:id="rId2"/>
              </a:rPr>
              <a:t>https</a:t>
            </a:r>
            <a:r>
              <a:rPr lang="en-US" dirty="0">
                <a:solidFill>
                  <a:srgbClr val="C00000"/>
                </a:solidFill>
                <a:hlinkClick r:id="rId2"/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  <a:hlinkClick r:id="rId2"/>
              </a:rPr>
              <a:t>слайд%20с%20изображением%20солнца%20для%20хорошего%20настроения&amp;</a:t>
            </a:r>
            <a:r>
              <a:rPr lang="en-US" dirty="0" err="1" smtClean="0">
                <a:solidFill>
                  <a:srgbClr val="C00000"/>
                </a:solidFill>
                <a:hlinkClick r:id="rId2"/>
              </a:rPr>
              <a:t>stype</a:t>
            </a:r>
            <a:r>
              <a:rPr lang="en-US" dirty="0" smtClean="0">
                <a:solidFill>
                  <a:srgbClr val="C00000"/>
                </a:solidFill>
                <a:hlinkClick r:id="rId2"/>
              </a:rPr>
              <a:t>=</a:t>
            </a:r>
            <a:r>
              <a:rPr lang="en-US" dirty="0" err="1" smtClean="0">
                <a:solidFill>
                  <a:srgbClr val="C00000"/>
                </a:solidFill>
                <a:hlinkClick r:id="rId2"/>
              </a:rPr>
              <a:t>image&amp;lr</a:t>
            </a:r>
            <a:r>
              <a:rPr lang="en-US" dirty="0" smtClean="0">
                <a:solidFill>
                  <a:srgbClr val="C00000"/>
                </a:solidFill>
                <a:hlinkClick r:id="rId2"/>
              </a:rPr>
              <a:t>=20101&amp;source=wiz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  <a:hlinkClick r:id="rId3"/>
              </a:rPr>
              <a:t>2. </a:t>
            </a:r>
            <a:r>
              <a:rPr lang="en-US" dirty="0" smtClean="0">
                <a:solidFill>
                  <a:srgbClr val="C00000"/>
                </a:solidFill>
                <a:hlinkClick r:id="rId3"/>
              </a:rPr>
              <a:t>https</a:t>
            </a:r>
            <a:r>
              <a:rPr lang="en-US" dirty="0">
                <a:solidFill>
                  <a:srgbClr val="C00000"/>
                </a:solidFill>
                <a:hlinkClick r:id="rId3"/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  <a:hlinkClick r:id="rId3"/>
              </a:rPr>
              <a:t>хождение%20босиком%20по%20снегу&amp;</a:t>
            </a:r>
            <a:r>
              <a:rPr lang="en-US" dirty="0" err="1" smtClean="0">
                <a:solidFill>
                  <a:srgbClr val="C00000"/>
                </a:solidFill>
                <a:hlinkClick r:id="rId3"/>
              </a:rPr>
              <a:t>lr</a:t>
            </a:r>
            <a:r>
              <a:rPr lang="en-US" dirty="0" smtClean="0">
                <a:solidFill>
                  <a:srgbClr val="C00000"/>
                </a:solidFill>
                <a:hlinkClick r:id="rId3"/>
              </a:rPr>
              <a:t>=20101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  <a:hlinkClick r:id="rId4"/>
              </a:rPr>
              <a:t>3. </a:t>
            </a:r>
            <a:r>
              <a:rPr lang="en-US" dirty="0" smtClean="0">
                <a:solidFill>
                  <a:srgbClr val="C00000"/>
                </a:solidFill>
                <a:hlinkClick r:id="rId4"/>
              </a:rPr>
              <a:t>https</a:t>
            </a:r>
            <a:r>
              <a:rPr lang="en-US" dirty="0">
                <a:solidFill>
                  <a:srgbClr val="C00000"/>
                </a:solidFill>
                <a:hlinkClick r:id="rId4"/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  <a:hlinkClick r:id="rId4"/>
              </a:rPr>
              <a:t>закаливание%20картинки%20&amp;</a:t>
            </a:r>
            <a:r>
              <a:rPr lang="en-US" dirty="0" err="1" smtClean="0">
                <a:solidFill>
                  <a:srgbClr val="C00000"/>
                </a:solidFill>
                <a:hlinkClick r:id="rId4"/>
              </a:rPr>
              <a:t>lr</a:t>
            </a:r>
            <a:r>
              <a:rPr lang="en-US" dirty="0" smtClean="0">
                <a:solidFill>
                  <a:srgbClr val="C00000"/>
                </a:solidFill>
                <a:hlinkClick r:id="rId4"/>
              </a:rPr>
              <a:t>=20101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4. </a:t>
            </a:r>
            <a:r>
              <a:rPr lang="en-US" dirty="0" smtClean="0">
                <a:solidFill>
                  <a:srgbClr val="C00000"/>
                </a:solidFill>
              </a:rPr>
              <a:t>https</a:t>
            </a:r>
            <a:r>
              <a:rPr lang="en-US" dirty="0">
                <a:solidFill>
                  <a:srgbClr val="C00000"/>
                </a:solidFill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</a:rPr>
              <a:t>правильное%20питание%20картинки&amp;</a:t>
            </a:r>
            <a:r>
              <a:rPr lang="en-US" dirty="0" err="1">
                <a:solidFill>
                  <a:srgbClr val="C00000"/>
                </a:solidFill>
              </a:rPr>
              <a:t>lr</a:t>
            </a:r>
            <a:r>
              <a:rPr lang="en-US" dirty="0">
                <a:solidFill>
                  <a:srgbClr val="C00000"/>
                </a:solidFill>
              </a:rPr>
              <a:t>=20101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  <a:hlinkClick r:id="rId5"/>
              </a:rPr>
              <a:t>5. </a:t>
            </a:r>
            <a:r>
              <a:rPr lang="en-US" dirty="0" smtClean="0">
                <a:solidFill>
                  <a:srgbClr val="C00000"/>
                </a:solidFill>
                <a:hlinkClick r:id="rId5"/>
              </a:rPr>
              <a:t>https</a:t>
            </a:r>
            <a:r>
              <a:rPr lang="en-US" dirty="0">
                <a:solidFill>
                  <a:srgbClr val="C00000"/>
                </a:solidFill>
                <a:hlinkClick r:id="rId5"/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  <a:hlinkClick r:id="rId5"/>
              </a:rPr>
              <a:t>дети%20за%20компьютером%20картинки&amp;</a:t>
            </a:r>
            <a:r>
              <a:rPr lang="en-US" dirty="0" err="1" smtClean="0">
                <a:solidFill>
                  <a:srgbClr val="C00000"/>
                </a:solidFill>
                <a:hlinkClick r:id="rId5"/>
              </a:rPr>
              <a:t>lr</a:t>
            </a:r>
            <a:r>
              <a:rPr lang="en-US" dirty="0" smtClean="0">
                <a:solidFill>
                  <a:srgbClr val="C00000"/>
                </a:solidFill>
                <a:hlinkClick r:id="rId5"/>
              </a:rPr>
              <a:t>=20101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  <a:hlinkClick r:id="rId6"/>
              </a:rPr>
              <a:t>6. </a:t>
            </a:r>
            <a:r>
              <a:rPr lang="en-US" dirty="0" smtClean="0">
                <a:solidFill>
                  <a:srgbClr val="C00000"/>
                </a:solidFill>
                <a:hlinkClick r:id="rId6"/>
              </a:rPr>
              <a:t>https</a:t>
            </a:r>
            <a:r>
              <a:rPr lang="en-US" dirty="0">
                <a:solidFill>
                  <a:srgbClr val="C00000"/>
                </a:solidFill>
                <a:hlinkClick r:id="rId6"/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  <a:hlinkClick r:id="rId6"/>
              </a:rPr>
              <a:t>занимаются%20спортом%20картинки&amp;</a:t>
            </a:r>
            <a:r>
              <a:rPr lang="en-US" dirty="0" err="1" smtClean="0">
                <a:solidFill>
                  <a:srgbClr val="C00000"/>
                </a:solidFill>
                <a:hlinkClick r:id="rId6"/>
              </a:rPr>
              <a:t>lr</a:t>
            </a:r>
            <a:r>
              <a:rPr lang="en-US" dirty="0" smtClean="0">
                <a:solidFill>
                  <a:srgbClr val="C00000"/>
                </a:solidFill>
                <a:hlinkClick r:id="rId6"/>
              </a:rPr>
              <a:t>=20101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7. </a:t>
            </a:r>
            <a:r>
              <a:rPr lang="en-US" dirty="0" smtClean="0">
                <a:solidFill>
                  <a:srgbClr val="C00000"/>
                </a:solidFill>
              </a:rPr>
              <a:t>https</a:t>
            </a:r>
            <a:r>
              <a:rPr lang="en-US" dirty="0">
                <a:solidFill>
                  <a:srgbClr val="C00000"/>
                </a:solidFill>
              </a:rPr>
              <a:t>://yandex.ru/images/search?text=</a:t>
            </a:r>
            <a:r>
              <a:rPr lang="ru-RU" dirty="0">
                <a:solidFill>
                  <a:srgbClr val="C00000"/>
                </a:solidFill>
              </a:rPr>
              <a:t>ребус%20здоровье%20дороже%20денег%20картинки&amp;</a:t>
            </a:r>
            <a:r>
              <a:rPr lang="en-US" dirty="0" err="1">
                <a:solidFill>
                  <a:srgbClr val="C00000"/>
                </a:solidFill>
              </a:rPr>
              <a:t>lr</a:t>
            </a:r>
            <a:r>
              <a:rPr lang="en-US" dirty="0">
                <a:solidFill>
                  <a:srgbClr val="C00000"/>
                </a:solidFill>
              </a:rPr>
              <a:t>=20101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33774" y="649599"/>
            <a:ext cx="5816977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kern="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</a:t>
            </a:r>
            <a:endParaRPr lang="ru-RU" sz="2400" b="1" kern="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526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6455" y="433299"/>
            <a:ext cx="767909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Болезнь ищет </a:t>
            </a:r>
            <a:endParaRPr lang="ru-RU" sz="9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60977" y="1218129"/>
            <a:ext cx="7738016" cy="2042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жирную пищу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2329" y="3058347"/>
            <a:ext cx="107128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Быстрого и ловкого 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3011" y="4475153"/>
            <a:ext cx="105514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rgbClr val="83992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болезнь не догонит</a:t>
            </a:r>
            <a:endParaRPr lang="ru-RU" sz="9600" dirty="0">
              <a:solidFill>
                <a:srgbClr val="83992A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60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1912" y="481928"/>
            <a:ext cx="95989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Двигайся больше </a:t>
            </a:r>
            <a:endParaRPr lang="ru-RU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8086" y="1811839"/>
            <a:ext cx="103865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проживешь дольше</a:t>
            </a:r>
            <a:endParaRPr lang="ru-RU" sz="9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58470" y="3141749"/>
            <a:ext cx="102466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курит </a:t>
            </a:r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табак,</a:t>
            </a:r>
            <a:endParaRPr lang="ru-RU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7717" y="4346161"/>
            <a:ext cx="81668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 себе враг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60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710" y="540605"/>
            <a:ext cx="112582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Курит один, а плоды </a:t>
            </a:r>
            <a:endParaRPr lang="ru-RU" sz="9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94563" y="1887498"/>
            <a:ext cx="75770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пожинают все</a:t>
            </a:r>
            <a:endParaRPr lang="ru-RU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2539" y="3311807"/>
            <a:ext cx="623760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Сон лучше 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2892" y="4435932"/>
            <a:ext cx="106142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9600" dirty="0">
                <a:solidFill>
                  <a:srgbClr val="83992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всякого лекарства</a:t>
            </a:r>
            <a:endParaRPr lang="ru-RU" sz="9600" dirty="0">
              <a:solidFill>
                <a:srgbClr val="83992A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7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30" y="667871"/>
            <a:ext cx="10596282" cy="551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3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164" y="596619"/>
            <a:ext cx="3875908" cy="29940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164" y="3519674"/>
            <a:ext cx="3875908" cy="2729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67" y="612080"/>
            <a:ext cx="4147297" cy="28827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35" y="3519674"/>
            <a:ext cx="4169429" cy="27220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Порфирий иван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99" y="629770"/>
            <a:ext cx="3140907" cy="308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рфирий ивано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57" y="3469901"/>
            <a:ext cx="3810000" cy="277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7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t="15968"/>
          <a:stretch/>
        </p:blipFill>
        <p:spPr>
          <a:xfrm>
            <a:off x="753035" y="627529"/>
            <a:ext cx="10668000" cy="55491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36878" y="-107559"/>
            <a:ext cx="6054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Виды закаливания</a:t>
            </a:r>
            <a:endParaRPr lang="ru-RU" sz="5400" b="1" spc="50" dirty="0">
              <a:ln w="952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50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.fishki.net/upload/users/2017/02/26/745877/1e8d5b4032d1f75f7553bc87d13ba5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618566"/>
            <a:ext cx="74676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2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-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56004" y="1172400"/>
            <a:ext cx="34676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Мини тест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2682715"/>
            <a:ext cx="108024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Какой из этих продуктов предпочтительнее употреблять в пищу? (сосиски, мясо, колбаса, сардельки)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Какой молочный продукт благоприятно действует на пищеварительный процесс? (сыр, кефир, мороженое, масло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75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575</TotalTime>
  <Words>190</Words>
  <Application>Microsoft Office PowerPoint</Application>
  <PresentationFormat>Широкоэкранный</PresentationFormat>
  <Paragraphs>46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-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Валюша</dc:creator>
  <cp:lastModifiedBy>Инженер</cp:lastModifiedBy>
  <cp:revision>23</cp:revision>
  <dcterms:created xsi:type="dcterms:W3CDTF">2018-01-25T14:46:26Z</dcterms:created>
  <dcterms:modified xsi:type="dcterms:W3CDTF">2018-10-25T02:14:35Z</dcterms:modified>
</cp:coreProperties>
</file>