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6" r:id="rId5"/>
    <p:sldId id="268" r:id="rId6"/>
    <p:sldId id="269" r:id="rId7"/>
    <p:sldId id="258" r:id="rId8"/>
    <p:sldId id="262" r:id="rId9"/>
    <p:sldId id="264" r:id="rId10"/>
    <p:sldId id="265" r:id="rId11"/>
    <p:sldId id="266" r:id="rId12"/>
    <p:sldId id="263" r:id="rId13"/>
    <p:sldId id="279" r:id="rId14"/>
    <p:sldId id="267" r:id="rId15"/>
    <p:sldId id="261" r:id="rId16"/>
    <p:sldId id="273" r:id="rId17"/>
    <p:sldId id="281" r:id="rId18"/>
    <p:sldId id="282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41EDF-92F9-4B60-B277-8B4CBEDAE0F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4972F-6628-4F73-89AC-55E65869D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hyperlink" Target="http://www.by-hand.ru/item/step_foto/59920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hyperlink" Target="http://mastera-rukodeliya.ru/images/stories/kvilling/petelchatye-cvety/0.jpg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785926"/>
            <a:ext cx="7772400" cy="21002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Развитие творческих способностей детей посредством техники </a:t>
            </a:r>
            <a:r>
              <a:rPr lang="ru-RU" b="1" dirty="0" err="1" smtClean="0">
                <a:solidFill>
                  <a:srgbClr val="0070C0"/>
                </a:solidFill>
              </a:rPr>
              <a:t>квиллинг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214950"/>
            <a:ext cx="6400800" cy="1352544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Учителя МБОУ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«ООШ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2»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Ковдор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Мурманская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область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Шемякина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Н.И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Жилевич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Е.Н</a:t>
            </a:r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8072462" cy="207170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Если ребёнок создаёт коллективно одну большую картину, он получает конечный результат гораздо быстрее и воспринимает готовую работу целостно, как свою собственную.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Новая папка\DSCN01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4717" r="6249" b="3301"/>
          <a:stretch>
            <a:fillRect/>
          </a:stretch>
        </p:blipFill>
        <p:spPr bwMode="auto">
          <a:xfrm>
            <a:off x="-214346" y="2071678"/>
            <a:ext cx="4757038" cy="3643338"/>
          </a:xfrm>
          <a:prstGeom prst="rect">
            <a:avLst/>
          </a:prstGeom>
          <a:noFill/>
        </p:spPr>
      </p:pic>
      <p:pic>
        <p:nvPicPr>
          <p:cNvPr id="1027" name="Picture 3" descr="C:\Users\Елена\Desktop\Новая папка\DSCN01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651" t="288" r="2829" b="10089"/>
          <a:stretch>
            <a:fillRect/>
          </a:stretch>
        </p:blipFill>
        <p:spPr bwMode="auto">
          <a:xfrm>
            <a:off x="4572000" y="2071678"/>
            <a:ext cx="477130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286644" cy="2297106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Бумага — первый материал, из которого дети начинают мастерить, творить, создавать неповторимые изделия.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F:\Фото НГ\DSC_94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643" t="9280" r="7757" b="14138"/>
          <a:stretch>
            <a:fillRect/>
          </a:stretch>
        </p:blipFill>
        <p:spPr bwMode="auto">
          <a:xfrm>
            <a:off x="285720" y="2071678"/>
            <a:ext cx="3201451" cy="4525963"/>
          </a:xfrm>
          <a:prstGeom prst="roundRect">
            <a:avLst/>
          </a:prstGeom>
          <a:noFill/>
        </p:spPr>
      </p:pic>
      <p:pic>
        <p:nvPicPr>
          <p:cNvPr id="11" name="Picture 2" descr="F:\фотки\выпускной  1 сентября   квилинг\IMG_4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928802"/>
            <a:ext cx="4762533" cy="35719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14290"/>
            <a:ext cx="8229600" cy="14176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же дают ребенку занятия в технике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квиллинга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6248" y="1428736"/>
            <a:ext cx="4572032" cy="45259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совершенствуется моторика рук, тонких движений пальцев, что благотворно влияет на общее интеллектуальное развитие и успешное обучение в школе</a:t>
            </a:r>
          </a:p>
        </p:txBody>
      </p:sp>
      <p:pic>
        <p:nvPicPr>
          <p:cNvPr id="6" name="Picture 2" descr="C:\Users\Елена\Desktop\Новая папка\DSCN01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1154" t="2564" r="26923" b="5128"/>
          <a:stretch>
            <a:fillRect/>
          </a:stretch>
        </p:blipFill>
        <p:spPr bwMode="auto">
          <a:xfrm>
            <a:off x="0" y="1142984"/>
            <a:ext cx="4357686" cy="5715016"/>
          </a:xfrm>
          <a:prstGeom prst="roundRect">
            <a:avLst/>
          </a:prstGeom>
          <a:noFill/>
        </p:spPr>
      </p:pic>
      <p:pic>
        <p:nvPicPr>
          <p:cNvPr id="7" name="Picture 5" descr="C:\Users\Елена\Desktop\Новая папка\DSCN0158.JPG"/>
          <p:cNvPicPr>
            <a:picLocks noChangeAspect="1" noChangeArrowheads="1"/>
          </p:cNvPicPr>
          <p:nvPr/>
        </p:nvPicPr>
        <p:blipFill>
          <a:blip r:embed="rId3" cstate="print"/>
          <a:srcRect l="24373" t="5000" r="21255" b="-1"/>
          <a:stretch>
            <a:fillRect/>
          </a:stretch>
        </p:blipFill>
        <p:spPr bwMode="auto">
          <a:xfrm>
            <a:off x="357157" y="1428736"/>
            <a:ext cx="3979849" cy="5214974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14480" y="0"/>
            <a:ext cx="6858048" cy="1500197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ребенок в процессе работы создает игровую ситуацию на листе бумаги, используя готовые формы</a:t>
            </a:r>
          </a:p>
          <a:p>
            <a:endParaRPr lang="ru-RU" dirty="0"/>
          </a:p>
        </p:txBody>
      </p:sp>
      <p:pic>
        <p:nvPicPr>
          <p:cNvPr id="5" name="Picture 2" descr="C:\Users\Елена\Desktop\Новая папка\DSCN01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000" t="6667" r="3000" b="5333"/>
          <a:stretch>
            <a:fillRect/>
          </a:stretch>
        </p:blipFill>
        <p:spPr bwMode="auto">
          <a:xfrm>
            <a:off x="0" y="1349024"/>
            <a:ext cx="7929586" cy="5508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643438" y="285728"/>
            <a:ext cx="4500562" cy="43577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способствует формированию у детей, таких качеств личности, как настойчивость, последовательность и упорство в достижении поставленной цели, усидчивость и аккуратность.</a:t>
            </a:r>
          </a:p>
          <a:p>
            <a:endParaRPr lang="ru-RU" dirty="0"/>
          </a:p>
        </p:txBody>
      </p:sp>
      <p:pic>
        <p:nvPicPr>
          <p:cNvPr id="5" name="Picture 5" descr="F:\Фото НГ\DSC_94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7735" t="17348" r="17034" b="9801"/>
          <a:stretch>
            <a:fillRect/>
          </a:stretch>
        </p:blipFill>
        <p:spPr bwMode="auto">
          <a:xfrm rot="16200000">
            <a:off x="-915998" y="1416040"/>
            <a:ext cx="6357958" cy="4525962"/>
          </a:xfrm>
          <a:prstGeom prst="roundRect">
            <a:avLst/>
          </a:prstGeom>
          <a:noFill/>
        </p:spPr>
      </p:pic>
      <p:pic>
        <p:nvPicPr>
          <p:cNvPr id="7" name="Picture 4" descr="F:\Фото НГ\DSC_9444.JPG"/>
          <p:cNvPicPr>
            <a:picLocks noChangeAspect="1" noChangeArrowheads="1"/>
          </p:cNvPicPr>
          <p:nvPr/>
        </p:nvPicPr>
        <p:blipFill>
          <a:blip r:embed="rId3" cstate="print"/>
          <a:srcRect l="20169" t="15025" r="16631" b="14859"/>
          <a:stretch>
            <a:fillRect/>
          </a:stretch>
        </p:blipFill>
        <p:spPr bwMode="auto">
          <a:xfrm rot="16200000">
            <a:off x="-915995" y="1416038"/>
            <a:ext cx="6357957" cy="4525963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57356" y="0"/>
            <a:ext cx="6900882" cy="215423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0070C0"/>
                </a:solidFill>
              </a:rPr>
              <a:t>техника </a:t>
            </a:r>
            <a:r>
              <a:rPr lang="ru-RU" sz="3600" b="1" dirty="0" err="1" smtClean="0">
                <a:solidFill>
                  <a:srgbClr val="0070C0"/>
                </a:solidFill>
              </a:rPr>
              <a:t>квиллинга</a:t>
            </a:r>
            <a:r>
              <a:rPr lang="ru-RU" sz="3600" b="1" dirty="0" smtClean="0">
                <a:solidFill>
                  <a:srgbClr val="0070C0"/>
                </a:solidFill>
              </a:rPr>
              <a:t> помогает развить уверенность в своих силах и способностях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endParaRPr lang="ru-RU" sz="3600" dirty="0"/>
          </a:p>
        </p:txBody>
      </p:sp>
      <p:pic>
        <p:nvPicPr>
          <p:cNvPr id="1029" name="Picture 5" descr="F:\фотки\выпускной  1 сентября   квилинг\IMG_4012.JPG"/>
          <p:cNvPicPr>
            <a:picLocks noChangeAspect="1" noChangeArrowheads="1"/>
          </p:cNvPicPr>
          <p:nvPr/>
        </p:nvPicPr>
        <p:blipFill>
          <a:blip r:embed="rId2" cstate="print"/>
          <a:srcRect l="11490" r="6166" b="8088"/>
          <a:stretch>
            <a:fillRect/>
          </a:stretch>
        </p:blipFill>
        <p:spPr bwMode="auto">
          <a:xfrm>
            <a:off x="928662" y="1634734"/>
            <a:ext cx="5857916" cy="4904256"/>
          </a:xfrm>
          <a:prstGeom prst="ellipse">
            <a:avLst/>
          </a:prstGeom>
          <a:noFill/>
        </p:spPr>
      </p:pic>
      <p:pic>
        <p:nvPicPr>
          <p:cNvPr id="8" name="Picture 2" descr="F:\фотки\выпускной  1 сентября   квилинг\IMG_40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0612" t="-4717" r="9788" b="3301"/>
          <a:stretch>
            <a:fillRect/>
          </a:stretch>
        </p:blipFill>
        <p:spPr bwMode="auto">
          <a:xfrm>
            <a:off x="500034" y="1455724"/>
            <a:ext cx="5429288" cy="5187986"/>
          </a:xfrm>
          <a:prstGeom prst="ellipse">
            <a:avLst/>
          </a:prstGeom>
          <a:noFill/>
        </p:spPr>
      </p:pic>
      <p:pic>
        <p:nvPicPr>
          <p:cNvPr id="1027" name="Picture 3" descr="F:\фотки\выпускной  1 сентября   квилинг\IMG_40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7075" t="-4717" r="13325" b="3300"/>
          <a:stretch>
            <a:fillRect/>
          </a:stretch>
        </p:blipFill>
        <p:spPr bwMode="auto">
          <a:xfrm>
            <a:off x="714348" y="1439849"/>
            <a:ext cx="5500726" cy="525624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8229600" cy="17144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развиваются самостоятельные творческие навыки, фантазия, эстетический вкус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Users\Елена\Desktop\Новая папка\DSCN01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307" t="8019" r="13325" b="11791"/>
          <a:stretch>
            <a:fillRect/>
          </a:stretch>
        </p:blipFill>
        <p:spPr bwMode="auto">
          <a:xfrm>
            <a:off x="0" y="2947594"/>
            <a:ext cx="5000628" cy="3696116"/>
          </a:xfrm>
          <a:prstGeom prst="roundRect">
            <a:avLst/>
          </a:prstGeom>
          <a:noFill/>
        </p:spPr>
      </p:pic>
      <p:pic>
        <p:nvPicPr>
          <p:cNvPr id="1026" name="Picture 2" descr="C:\Users\Елена\Desktop\Новая папка\DSCN0165.JPG"/>
          <p:cNvPicPr>
            <a:picLocks noChangeAspect="1" noChangeArrowheads="1"/>
          </p:cNvPicPr>
          <p:nvPr/>
        </p:nvPicPr>
        <p:blipFill>
          <a:blip r:embed="rId3" cstate="print"/>
          <a:srcRect t="9375" r="1568" b="12499"/>
          <a:stretch>
            <a:fillRect/>
          </a:stretch>
        </p:blipFill>
        <p:spPr bwMode="auto">
          <a:xfrm>
            <a:off x="-285784" y="3357562"/>
            <a:ext cx="5529263" cy="3291263"/>
          </a:xfrm>
          <a:prstGeom prst="roundRect">
            <a:avLst/>
          </a:prstGeom>
          <a:noFill/>
        </p:spPr>
      </p:pic>
      <p:pic>
        <p:nvPicPr>
          <p:cNvPr id="1027" name="Picture 3" descr="C:\Users\Елена\Desktop\Новая папка\DSCN0164.JPG"/>
          <p:cNvPicPr>
            <a:picLocks noChangeAspect="1" noChangeArrowheads="1"/>
          </p:cNvPicPr>
          <p:nvPr/>
        </p:nvPicPr>
        <p:blipFill>
          <a:blip r:embed="rId4" cstate="print"/>
          <a:srcRect l="-3286" b="3913"/>
          <a:stretch>
            <a:fillRect/>
          </a:stretch>
        </p:blipFill>
        <p:spPr bwMode="auto">
          <a:xfrm>
            <a:off x="4714876" y="1410451"/>
            <a:ext cx="4429124" cy="3090119"/>
          </a:xfrm>
          <a:prstGeom prst="roundRect">
            <a:avLst/>
          </a:prstGeom>
          <a:noFill/>
        </p:spPr>
      </p:pic>
      <p:pic>
        <p:nvPicPr>
          <p:cNvPr id="11" name="Picture 4" descr="C:\Users\Елена\Desktop\DSCN01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 l="7894" t="10527" r="9215" b="7894"/>
          <a:stretch>
            <a:fillRect/>
          </a:stretch>
        </p:blipFill>
        <p:spPr bwMode="auto">
          <a:xfrm>
            <a:off x="4857752" y="1357298"/>
            <a:ext cx="4038600" cy="2981007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лена\Desktop\Новая папка\DSCN01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3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Елена\Desktop\Новая папка\DSCN01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30000" contrast="40000"/>
          </a:blip>
          <a:srcRect b="7757"/>
          <a:stretch>
            <a:fillRect/>
          </a:stretch>
        </p:blipFill>
        <p:spPr bwMode="auto">
          <a:xfrm>
            <a:off x="0" y="181964"/>
            <a:ext cx="9144000" cy="6326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Елена\Desktop\Новая папка\DSCN01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20000" contrast="40000"/>
          </a:blip>
          <a:srcRect/>
          <a:stretch>
            <a:fillRect/>
          </a:stretch>
        </p:blipFill>
        <p:spPr bwMode="auto">
          <a:xfrm>
            <a:off x="0" y="214290"/>
            <a:ext cx="8858280" cy="6643711"/>
          </a:xfrm>
          <a:prstGeom prst="rect">
            <a:avLst/>
          </a:prstGeom>
          <a:noFill/>
        </p:spPr>
      </p:pic>
      <p:pic>
        <p:nvPicPr>
          <p:cNvPr id="4099" name="Picture 3" descr="C:\Users\Елена\Desktop\Новая папка\DSCN01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20000" contrast="40000"/>
          </a:blip>
          <a:srcRect r="2830" b="14806"/>
          <a:stretch>
            <a:fillRect/>
          </a:stretch>
        </p:blipFill>
        <p:spPr bwMode="auto">
          <a:xfrm>
            <a:off x="18228" y="214290"/>
            <a:ext cx="9125772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4294967295"/>
          </p:nvPr>
        </p:nvSpPr>
        <p:spPr>
          <a:xfrm>
            <a:off x="857224" y="2500307"/>
            <a:ext cx="7215238" cy="21859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Творческих успехов!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285728"/>
            <a:ext cx="8686800" cy="135729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Квиллинг</a:t>
            </a:r>
            <a:r>
              <a:rPr lang="ru-RU" b="1" dirty="0" smtClean="0">
                <a:solidFill>
                  <a:srgbClr val="0070C0"/>
                </a:solidFill>
              </a:rPr>
              <a:t> – это искусство </a:t>
            </a:r>
            <a:r>
              <a:rPr lang="ru-RU" b="1" dirty="0" err="1" smtClean="0">
                <a:solidFill>
                  <a:srgbClr val="0070C0"/>
                </a:solidFill>
              </a:rPr>
              <a:t>бумагокручения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Содержимое 7" descr="Rp59920_preview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85926"/>
            <a:ext cx="3786214" cy="261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Мастер-класс по квиллингу: Петельчатые цветы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1428736"/>
            <a:ext cx="5357850" cy="40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лена рабочая\кружок по квиллингу\квиллинг\img_3793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1714488"/>
            <a:ext cx="4762533" cy="3571900"/>
          </a:xfrm>
          <a:prstGeom prst="rect">
            <a:avLst/>
          </a:prstGeom>
          <a:noFill/>
        </p:spPr>
      </p:pic>
      <p:pic>
        <p:nvPicPr>
          <p:cNvPr id="1027" name="Picture 3" descr="D:\лена рабочая\кружок по квиллингу\квиллинг\квиллинг 2\P406005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1674592"/>
            <a:ext cx="3714776" cy="5183408"/>
          </a:xfrm>
          <a:prstGeom prst="rect">
            <a:avLst/>
          </a:prstGeom>
          <a:noFill/>
        </p:spPr>
      </p:pic>
      <p:pic>
        <p:nvPicPr>
          <p:cNvPr id="1028" name="Picture 4" descr="D:\лена рабочая\кружок по квиллингу\квиллинг\квиллинг 2\72105725_1300227190_irisi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1357298"/>
            <a:ext cx="6208005" cy="4138670"/>
          </a:xfrm>
          <a:prstGeom prst="rect">
            <a:avLst/>
          </a:prstGeom>
          <a:noFill/>
        </p:spPr>
      </p:pic>
      <p:pic>
        <p:nvPicPr>
          <p:cNvPr id="18" name="Содержимое 3"/>
          <p:cNvPicPr>
            <a:picLocks noGrp="1"/>
          </p:cNvPicPr>
          <p:nvPr>
            <p:ph sz="half" idx="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571604" y="1357298"/>
            <a:ext cx="521497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Содержимое 3"/>
          <p:cNvPicPr>
            <a:picLocks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43042" y="1714488"/>
            <a:ext cx="507209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3757610" cy="215423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70C0"/>
                </a:solidFill>
              </a:rPr>
              <a:t>Что необходимо для занятий?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6" name="Содержимое 5" descr=" мастер класс квиллинг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7686" y="0"/>
            <a:ext cx="4786314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6" descr="Весенний квиллинг. Мастер класс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857496"/>
            <a:ext cx="5286380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http://svstudio.ucoz.ru/forum6/qwi2.jpg"/>
          <p:cNvPicPr>
            <a:picLocks noGrp="1"/>
          </p:cNvPicPr>
          <p:nvPr>
            <p:ph sz="half" idx="1"/>
          </p:nvPr>
        </p:nvPicPr>
        <p:blipFill>
          <a:blip r:embed="rId2"/>
          <a:srcRect r="51180" b="52263"/>
          <a:stretch>
            <a:fillRect/>
          </a:stretch>
        </p:blipFill>
        <p:spPr bwMode="auto">
          <a:xfrm>
            <a:off x="2214546" y="1714488"/>
            <a:ext cx="4214842" cy="335758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allforchildren.ru/article/qw1/q3.jpg"/>
          <p:cNvPicPr>
            <a:picLocks noGrp="1"/>
          </p:cNvPicPr>
          <p:nvPr>
            <p:ph sz="half" idx="2"/>
          </p:nvPr>
        </p:nvPicPr>
        <p:blipFill>
          <a:blip r:embed="rId3"/>
          <a:srcRect l="3306" t="5315" r="66942" b="6980"/>
          <a:stretch>
            <a:fillRect/>
          </a:stretch>
        </p:blipFill>
        <p:spPr bwMode="auto">
          <a:xfrm>
            <a:off x="2214546" y="1857364"/>
            <a:ext cx="4000528" cy="328614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llforchildren.ru/article/qw1/q3.jpg"/>
          <p:cNvPicPr/>
          <p:nvPr/>
        </p:nvPicPr>
        <p:blipFill>
          <a:blip r:embed="rId3"/>
          <a:srcRect l="33750" t="5383" r="35000" b="3109"/>
          <a:stretch>
            <a:fillRect/>
          </a:stretch>
        </p:blipFill>
        <p:spPr bwMode="auto">
          <a:xfrm>
            <a:off x="2214546" y="2357430"/>
            <a:ext cx="3643338" cy="342902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allforchildren.ru/article/qw1/q5.jpg"/>
          <p:cNvPicPr/>
          <p:nvPr/>
        </p:nvPicPr>
        <p:blipFill>
          <a:blip r:embed="rId4"/>
          <a:srcRect l="33750" t="4747" r="35000" b="9809"/>
          <a:stretch>
            <a:fillRect/>
          </a:stretch>
        </p:blipFill>
        <p:spPr bwMode="auto">
          <a:xfrm>
            <a:off x="2357422" y="1857364"/>
            <a:ext cx="4286280" cy="378621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4" descr="http://svstudio.ucoz.ru/forum6/qwi2.jpg"/>
          <p:cNvPicPr>
            <a:picLocks/>
          </p:cNvPicPr>
          <p:nvPr/>
        </p:nvPicPr>
        <p:blipFill>
          <a:blip r:embed="rId2"/>
          <a:srcRect l="7432" t="50794" r="52102" b="1930"/>
          <a:stretch>
            <a:fillRect/>
          </a:stretch>
        </p:blipFill>
        <p:spPr bwMode="auto">
          <a:xfrm>
            <a:off x="2000232" y="1785926"/>
            <a:ext cx="4429156" cy="407196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allforchildren.ru/article/qw1/q5.jpg"/>
          <p:cNvPicPr/>
          <p:nvPr/>
        </p:nvPicPr>
        <p:blipFill>
          <a:blip r:embed="rId4"/>
          <a:srcRect l="71250" t="7278" r="7500" b="12025"/>
          <a:stretch>
            <a:fillRect/>
          </a:stretch>
        </p:blipFill>
        <p:spPr bwMode="auto">
          <a:xfrm>
            <a:off x="2214546" y="1857364"/>
            <a:ext cx="4071966" cy="385765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Базовые формы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5" name="Содержимое 14" descr="http://allforchildren.ru/article/qw1/q1.jpg"/>
          <p:cNvPicPr>
            <a:picLocks noGrp="1"/>
          </p:cNvPicPr>
          <p:nvPr>
            <p:ph idx="1"/>
          </p:nvPr>
        </p:nvPicPr>
        <p:blipFill>
          <a:blip r:embed="rId2"/>
          <a:srcRect t="1176" r="2062" b="3529"/>
          <a:stretch>
            <a:fillRect/>
          </a:stretch>
        </p:blipFill>
        <p:spPr bwMode="auto">
          <a:xfrm>
            <a:off x="857224" y="571480"/>
            <a:ext cx="742955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285984" y="0"/>
            <a:ext cx="68580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Такие цветы можно собрать из базовых форм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22" descr="Фото 2. Простые цветы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857224" y="1271598"/>
            <a:ext cx="5857916" cy="558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Квиллингом</a:t>
            </a:r>
            <a:r>
              <a:rPr lang="ru-RU" b="1" dirty="0" smtClean="0">
                <a:solidFill>
                  <a:srgbClr val="0070C0"/>
                </a:solidFill>
              </a:rPr>
              <a:t> с удовольствием занимаются и мальчики и девочки.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" name="Picture 3" descr="F:\Фото НГ\DSC_94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7410" r="21986" b="7937"/>
          <a:stretch>
            <a:fillRect/>
          </a:stretch>
        </p:blipFill>
        <p:spPr bwMode="auto">
          <a:xfrm>
            <a:off x="214282" y="1857364"/>
            <a:ext cx="3745635" cy="4525963"/>
          </a:xfrm>
          <a:prstGeom prst="cloud">
            <a:avLst/>
          </a:prstGeom>
          <a:noFill/>
        </p:spPr>
      </p:pic>
      <p:pic>
        <p:nvPicPr>
          <p:cNvPr id="8" name="Picture 2" descr="F:\Фото НГ\DSC_94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4706" y="1428736"/>
            <a:ext cx="5039294" cy="3346994"/>
          </a:xfrm>
          <a:prstGeom prst="cloud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фотки\8 марта\DSCN01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2280"/>
            <a:ext cx="7500958" cy="5625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142873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Большая роль в овладении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квиллингом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отводится коллективным работам. 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F:\фотки\8 марта\DSCN01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59"/>
            <a:ext cx="7429520" cy="5572141"/>
          </a:xfrm>
          <a:prstGeom prst="rect">
            <a:avLst/>
          </a:prstGeom>
          <a:noFill/>
        </p:spPr>
      </p:pic>
      <p:pic>
        <p:nvPicPr>
          <p:cNvPr id="7" name="Picture 2" descr="F:\фотки\8 марта\DSCN01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32280"/>
            <a:ext cx="7500958" cy="5625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29552" cy="178592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За короткий промежуток времени на занятии ребёнок может сделать одну или две фигуры.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1027" name="Picture 3" descr="F:\фотки\Фото НГ\DSC_94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16991" b="4651"/>
          <a:stretch>
            <a:fillRect/>
          </a:stretch>
        </p:blipFill>
        <p:spPr bwMode="auto">
          <a:xfrm rot="16200000">
            <a:off x="-455091" y="1526637"/>
            <a:ext cx="3839140" cy="2928958"/>
          </a:xfrm>
          <a:prstGeom prst="ellipse">
            <a:avLst/>
          </a:prstGeom>
          <a:noFill/>
        </p:spPr>
      </p:pic>
      <p:pic>
        <p:nvPicPr>
          <p:cNvPr id="1028" name="Picture 4" descr="F:\фотки\Фото НГ\DSC_95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9009" t="11303" r="-601" b="5050"/>
          <a:stretch>
            <a:fillRect/>
          </a:stretch>
        </p:blipFill>
        <p:spPr bwMode="auto">
          <a:xfrm>
            <a:off x="1857356" y="4214794"/>
            <a:ext cx="4357718" cy="2643206"/>
          </a:xfrm>
          <a:prstGeom prst="ellipse">
            <a:avLst/>
          </a:prstGeom>
          <a:noFill/>
        </p:spPr>
      </p:pic>
      <p:pic>
        <p:nvPicPr>
          <p:cNvPr id="5" name="Picture 4" descr="F:\фотки\8 марта\DSCN0140.JPG"/>
          <p:cNvPicPr>
            <a:picLocks noChangeAspect="1" noChangeArrowheads="1"/>
          </p:cNvPicPr>
          <p:nvPr/>
        </p:nvPicPr>
        <p:blipFill>
          <a:blip r:embed="rId4" cstate="print"/>
          <a:srcRect l="14667" t="2063" r="14667" b="7122"/>
          <a:stretch>
            <a:fillRect/>
          </a:stretch>
        </p:blipFill>
        <p:spPr bwMode="auto">
          <a:xfrm>
            <a:off x="5357786" y="1500174"/>
            <a:ext cx="3786214" cy="3643338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202</Words>
  <Application>Microsoft Office PowerPoint</Application>
  <PresentationFormat>Экран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Развитие творческих способностей детей посредством техники квиллинг. </vt:lpstr>
      <vt:lpstr>Квиллинг – это искусство бумагокручения. </vt:lpstr>
      <vt:lpstr>Что необходимо для занятий? </vt:lpstr>
      <vt:lpstr>Слайд 4</vt:lpstr>
      <vt:lpstr>Базовые формы</vt:lpstr>
      <vt:lpstr>Такие цветы можно собрать из базовых форм</vt:lpstr>
      <vt:lpstr>Квиллингом с удовольствием занимаются и мальчики и девочки.</vt:lpstr>
      <vt:lpstr>Большая роль в овладении квиллингом отводится коллективным работам. </vt:lpstr>
      <vt:lpstr>За короткий промежуток времени на занятии ребёнок может сделать одну или две фигуры.</vt:lpstr>
      <vt:lpstr>Если ребёнок создаёт коллективно одну большую картину, он получает конечный результат гораздо быстрее и воспринимает готовую работу целостно, как свою собственную. </vt:lpstr>
      <vt:lpstr>Бумага — первый материал, из которого дети начинают мастерить, творить, создавать неповторимые изделия.</vt:lpstr>
      <vt:lpstr>Что же дают ребенку занятия в технике квиллинга? </vt:lpstr>
      <vt:lpstr>Слайд 13</vt:lpstr>
      <vt:lpstr>Слайд 14</vt:lpstr>
      <vt:lpstr>техника квиллинга помогает развить уверенность в своих силах и способностях </vt:lpstr>
      <vt:lpstr>развиваются самостоятельные творческие навыки, фантазия, эстетический вкус</vt:lpstr>
      <vt:lpstr>Слайд 17</vt:lpstr>
      <vt:lpstr>Слайд 18</vt:lpstr>
      <vt:lpstr>Слайд 19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Белозёрова</dc:creator>
  <cp:lastModifiedBy>User</cp:lastModifiedBy>
  <cp:revision>30</cp:revision>
  <dcterms:created xsi:type="dcterms:W3CDTF">2012-04-07T08:46:36Z</dcterms:created>
  <dcterms:modified xsi:type="dcterms:W3CDTF">2020-11-02T10:03:24Z</dcterms:modified>
</cp:coreProperties>
</file>