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59" r:id="rId4"/>
    <p:sldId id="260" r:id="rId5"/>
    <p:sldId id="261" r:id="rId6"/>
    <p:sldId id="262" r:id="rId7"/>
    <p:sldId id="258" r:id="rId8"/>
    <p:sldId id="263" r:id="rId9"/>
    <p:sldId id="257" r:id="rId10"/>
    <p:sldId id="266" r:id="rId11"/>
    <p:sldId id="267" r:id="rId12"/>
    <p:sldId id="268" r:id="rId13"/>
    <p:sldId id="264" r:id="rId14"/>
    <p:sldId id="270" r:id="rId15"/>
    <p:sldId id="271" r:id="rId16"/>
    <p:sldId id="272" r:id="rId17"/>
    <p:sldId id="269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97C822-6EAA-4458-A0A5-2DFF416AC02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0F9B84-7874-47ED-B4DD-C360640D9AF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1\Desktop\krolik.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85728"/>
            <a:ext cx="88582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КАЗЕННОЕ ОБЩЕОБРАЗОВАТЕЛЬНОЕ УЧРЕЖДЕНИЕ</a:t>
            </a:r>
            <a:b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ru-RU" sz="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ГАРИНСКАЯ СРЕДНЯЯ ОБЩЕОБРАЗОВАТЕЛЬНАЯ ШКОЛА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57158" y="1142984"/>
            <a:ext cx="8286808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        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Исследовательский проект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                                    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                                                               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14414" y="2000240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«Кто такие кролики?»</a:t>
            </a:r>
            <a:endParaRPr lang="ru-RU" sz="40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857752" y="4929198"/>
            <a:ext cx="4286248" cy="16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Выполнили :                                                              Зайцев Вова и Сысоева Варя                                                                       обучающиеся 1 «Б»   класса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1\Desktop\okunoshima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00108"/>
            <a:ext cx="4714876" cy="314570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57158" y="428604"/>
            <a:ext cx="828680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Кроличий остров </a:t>
            </a:r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Окуносима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5" name="Picture 3" descr="C:\Users\1\Desktop\DSC_4918-1024x625.jpg"/>
          <p:cNvPicPr>
            <a:picLocks noChangeAspect="1" noChangeArrowheads="1"/>
          </p:cNvPicPr>
          <p:nvPr/>
        </p:nvPicPr>
        <p:blipFill>
          <a:blip r:embed="rId3"/>
          <a:srcRect b="8163"/>
          <a:stretch>
            <a:fillRect/>
          </a:stretch>
        </p:blipFill>
        <p:spPr bwMode="auto">
          <a:xfrm>
            <a:off x="5357818" y="2071678"/>
            <a:ext cx="3441093" cy="1928825"/>
          </a:xfrm>
          <a:prstGeom prst="rect">
            <a:avLst/>
          </a:prstGeom>
          <a:noFill/>
        </p:spPr>
      </p:pic>
      <p:pic>
        <p:nvPicPr>
          <p:cNvPr id="23556" name="Picture 4" descr="C:\Users\1\Desktop\IMG_57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1538" y="4214818"/>
            <a:ext cx="3657600" cy="2438400"/>
          </a:xfrm>
          <a:prstGeom prst="rect">
            <a:avLst/>
          </a:prstGeom>
          <a:noFill/>
        </p:spPr>
      </p:pic>
      <p:pic>
        <p:nvPicPr>
          <p:cNvPr id="23557" name="Picture 5" descr="C:\Users\1\Desktop\DSC_4895.jpg"/>
          <p:cNvPicPr>
            <a:picLocks noChangeAspect="1" noChangeArrowheads="1"/>
          </p:cNvPicPr>
          <p:nvPr/>
        </p:nvPicPr>
        <p:blipFill>
          <a:blip r:embed="rId5" cstate="print"/>
          <a:srcRect b="28571"/>
          <a:stretch>
            <a:fillRect/>
          </a:stretch>
        </p:blipFill>
        <p:spPr bwMode="auto">
          <a:xfrm>
            <a:off x="5000628" y="4572008"/>
            <a:ext cx="3922047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Некоторые породы кроликов: </a:t>
            </a:r>
            <a:endParaRPr lang="ru-RU" dirty="0"/>
          </a:p>
        </p:txBody>
      </p:sp>
      <p:pic>
        <p:nvPicPr>
          <p:cNvPr id="24578" name="Picture 2" descr="C:\Users\1\Desktop\3581853316 (1)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0029" t="7260" r="15289" b="9084"/>
          <a:stretch>
            <a:fillRect/>
          </a:stretch>
        </p:blipFill>
        <p:spPr bwMode="auto">
          <a:xfrm>
            <a:off x="428596" y="1643050"/>
            <a:ext cx="3253799" cy="242889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42910" y="1714489"/>
            <a:ext cx="15716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Белый великан 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9" name="Picture 3" descr="C:\Users\1\Desktop\krolik-seryi-velikan-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714488"/>
            <a:ext cx="3571875" cy="238125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572132" y="1714488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Серый великан 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80" name="Picture 4" descr="C:\Users\1\Desktop\karlikovaja_babochk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4143380"/>
            <a:ext cx="3567113" cy="237648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6500826" y="4357694"/>
            <a:ext cx="157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Бабочка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4581" name="Picture 5" descr="C:\Users\1\Desktop\11-1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4286256"/>
            <a:ext cx="3463664" cy="2286018"/>
          </a:xfrm>
          <a:prstGeom prst="rect">
            <a:avLst/>
          </a:prstGeom>
          <a:noFill/>
        </p:spPr>
      </p:pic>
      <p:sp>
        <p:nvSpPr>
          <p:cNvPr id="11" name="TextBox 10"/>
          <p:cNvSpPr txBox="1"/>
          <p:nvPr/>
        </p:nvSpPr>
        <p:spPr>
          <a:xfrm>
            <a:off x="928662" y="4357694"/>
            <a:ext cx="2928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Львиноголовый</a:t>
            </a:r>
            <a:endParaRPr lang="ru-RU" sz="24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1\Desktop\32af373086b5778d05b68dfdf8bd40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43272" cy="2652067"/>
          </a:xfrm>
          <a:prstGeom prst="rect">
            <a:avLst/>
          </a:prstGeom>
          <a:noFill/>
        </p:spPr>
      </p:pic>
      <p:pic>
        <p:nvPicPr>
          <p:cNvPr id="25603" name="Picture 3" descr="C:\Users\1\Desktop\porody-dekorativnyh-krolikov-7-foto_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428736"/>
            <a:ext cx="3286148" cy="2390673"/>
          </a:xfrm>
          <a:prstGeom prst="rect">
            <a:avLst/>
          </a:prstGeom>
          <a:noFill/>
        </p:spPr>
      </p:pic>
      <p:pic>
        <p:nvPicPr>
          <p:cNvPr id="25604" name="Picture 4" descr="C:\Users\1\Desktop\Kroik-venskij-gouboj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3857628"/>
            <a:ext cx="3428992" cy="214312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14678" y="285728"/>
            <a:ext cx="47149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Карликовый баран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лево 7"/>
          <p:cNvSpPr/>
          <p:nvPr/>
        </p:nvSpPr>
        <p:spPr>
          <a:xfrm>
            <a:off x="3286116" y="428604"/>
            <a:ext cx="571504" cy="21431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0" y="6286520"/>
            <a:ext cx="29289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Венский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голубой</a:t>
            </a: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285720" y="2857496"/>
            <a:ext cx="25717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Карликовая лиса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трелка вправо 11"/>
          <p:cNvSpPr/>
          <p:nvPr/>
        </p:nvSpPr>
        <p:spPr>
          <a:xfrm>
            <a:off x="2643174" y="3000372"/>
            <a:ext cx="50006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верх 12"/>
          <p:cNvSpPr/>
          <p:nvPr/>
        </p:nvSpPr>
        <p:spPr>
          <a:xfrm>
            <a:off x="1285852" y="6000768"/>
            <a:ext cx="142876" cy="35719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606" name="Picture 6" descr="C:\Users\1\Desktop\image-18-e154913028629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4143380"/>
            <a:ext cx="3357554" cy="2516915"/>
          </a:xfrm>
          <a:prstGeom prst="rect">
            <a:avLst/>
          </a:prstGeom>
          <a:noFill/>
        </p:spPr>
      </p:pic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0" y="0"/>
            <a:ext cx="23436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500694" y="3643314"/>
            <a:ext cx="45002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Советский </a:t>
            </a:r>
            <a:r>
              <a:rPr lang="ru-RU" sz="2400" dirty="0" err="1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Мардер</a:t>
            </a: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3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Развернутая стрелка 16"/>
          <p:cNvSpPr/>
          <p:nvPr/>
        </p:nvSpPr>
        <p:spPr>
          <a:xfrm>
            <a:off x="8143900" y="3857628"/>
            <a:ext cx="571504" cy="357190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29" name="Picture 1" descr="C:\Users\1\Desktop\df072af9e8ecf16dabfd970dd642418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214282" y="0"/>
            <a:ext cx="5679254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1.3. Интересные факты о кроликах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Знаете ли Вы, что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214282" y="1231106"/>
            <a:ext cx="4857784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 кроликов 28 зубов, которые постоянно растут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кролики могут спать с открытыми глазами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хищники могут буквально напугать кролика до смерти.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когда кролик счастлив, он подпрыгивает и начинает крутиться в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воздухе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кролики засыпают примерно 18 раз в день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Users\1\Desktop\487952_760x5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571471" y="0"/>
            <a:ext cx="785818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Самые длинные уши у питомца по имени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НипперсДжеронимо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длина его ушей аж 79 см;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Users\1\Desktop\c52ac718820073adeaeacff9a5a327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0"/>
            <a:ext cx="82153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амый упитанный зверек набрал 12 кг;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Users\1\Desktop\b5d93889715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57157" y="0"/>
            <a:ext cx="764386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 самого маленького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пушистика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взрослого возраста составляет 350 г;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1" y="0"/>
            <a:ext cx="4714876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4000" b="1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ролики – это многочисленная группа животных со своими особенностями поведения и неповторимыми физиологическими данными.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1\Desktop\5c4153d8-0fc8-4b11-b7b4-03613abb12e8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642918"/>
            <a:ext cx="3714758" cy="495301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928662" y="214290"/>
            <a:ext cx="74295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2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2.1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Уход за кроликами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5720" y="928670"/>
            <a:ext cx="4714908" cy="4862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</a:t>
            </a:r>
            <a:r>
              <a:rPr lang="ru-RU" sz="1400" dirty="0" smtClean="0"/>
              <a:t>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Оказывается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кролики не могут подолгу сидеть в клетке. Они очень подвижны и любят играть.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как зубы у кроликов растут постоянно, важно, чтобы та пища, которую вы ему даете, стимулировала стачивание зубов, для этого им необходимо давать сено и зелень, морковь и капусту, а вода должна быть кипяченой и всегда свежей.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Кролики – очень чистоплотные животные. За чисткой шерсти они проводят большую, половину дня. Ни в коем случае не купайте кролика – он сам себя вычистит.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Стоит очень осторожно брать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пушистика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на руки. Его нельзя брать за уши или за холку, так как кролик начнет вырываться и может сломать себе хребет. Поэтому лучше держать зверька на одной руке, поддерживая другой.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 descr="C:\Users\1\Desktop\66df1094-065d-4a1f-afb2-7db8f8f929d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000108"/>
            <a:ext cx="3714758" cy="49530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747" name="Rectangle 3"/>
          <p:cNvSpPr>
            <a:spLocks noChangeArrowheads="1"/>
          </p:cNvSpPr>
          <p:nvPr/>
        </p:nvSpPr>
        <p:spPr bwMode="auto">
          <a:xfrm>
            <a:off x="500034" y="357166"/>
            <a:ext cx="67151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2.2.Поведение кроликов.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0" y="1000108"/>
            <a:ext cx="492919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Стоит на задних лапах, столбиком - осматривается, приглядывается и принюхивается. Кролики изучает, таким образом, местность.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Лежит «блинчиком», вытянув передние и задние лапы или на боку/спине - кролик расслаблен, испытывает блаженство.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Стучит лапой - кролик недоволен.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Замер - значит, испугался.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Нюхает - кролику любопытно.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Передвигает предметы - у кроликов свой порядок. Особенно самки любят передвигать вещи, как им нравится.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Громкий скрип или стук зубами - у вашего кролика что-то болит!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Рычание, шипение- кролик испытывает гнев. 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Пронзительный крик — от сильной боли или страха. 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Прыгает - безумные прыжки и бег зигзагами означают, что ваш питомец счастлив.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27a71a9f-1892-4b88-85ae-dba9c4c85bd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86380" y="1071546"/>
            <a:ext cx="3429006" cy="45720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14290"/>
            <a:ext cx="478634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 проекта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Кролики – это замечательные животные, как для разведения, так и для содержания в качестве домашнего питомца. Они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— очень милые, спокойные, чистоплотные животные. Многие, желая завести дома кролика, не подозревают о том, какую ответственность берут на себя, и что животное это не игрушка, и оно требует внимания и заботы. Нам захотелось узнать больше о кроликах, о том, чем же они отличаются от зайца и откуда они вообще взялись.?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9" name="Picture 5" descr="C:\Users\1\Desktop\271114fc-8b82-4513-965d-cb2faec975ad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29167" t="18750" r="5555"/>
          <a:stretch>
            <a:fillRect/>
          </a:stretch>
        </p:blipFill>
        <p:spPr bwMode="auto">
          <a:xfrm>
            <a:off x="5429256" y="857232"/>
            <a:ext cx="3357586" cy="5572140"/>
          </a:xfrm>
          <a:prstGeom prst="rect">
            <a:avLst/>
          </a:prstGeom>
          <a:noFill/>
        </p:spPr>
      </p:pic>
      <p:pic>
        <p:nvPicPr>
          <p:cNvPr id="21510" name="Picture 6" descr="C:\Users\1\Desktop\2500x1663_812911_[www.ArtFile.ru].jpg"/>
          <p:cNvPicPr>
            <a:picLocks noChangeAspect="1" noChangeArrowheads="1"/>
          </p:cNvPicPr>
          <p:nvPr/>
        </p:nvPicPr>
        <p:blipFill>
          <a:blip r:embed="rId3" cstate="print"/>
          <a:srcRect l="7343" t="12615" r="11886"/>
          <a:stretch>
            <a:fillRect/>
          </a:stretch>
        </p:blipFill>
        <p:spPr bwMode="auto">
          <a:xfrm>
            <a:off x="571472" y="3643314"/>
            <a:ext cx="4071966" cy="2930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/>
              <a:t>2.3. Рекомендации по уходу за кроликами</a:t>
            </a:r>
            <a:r>
              <a:rPr lang="ru-RU" b="1" dirty="0"/>
              <a:t/>
            </a:r>
            <a:br>
              <a:rPr lang="ru-RU" b="1" dirty="0"/>
            </a:br>
            <a:endParaRPr lang="ru-RU" dirty="0"/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428596" y="714356"/>
            <a:ext cx="8286808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Подходящая клетка. Клетки должны содержаться в чистоте.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Корм и вода в клетке постоянно.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>
              <a:buFont typeface="Arial" pitchFamily="34" charset="0"/>
              <a:buChar char="•"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избегания стресса у животных не делать резких движений, нельзя громко разговаривать или кричать.</a:t>
            </a:r>
            <a:r>
              <a:rPr lang="ru-RU" sz="2800" dirty="0"/>
              <a:t>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Правильно держать кролика в руках.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Часто, но тихо и медленно, ласково разговаривать с ним.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3" name="Picture 5" descr="C:\Users\1\Desktop\78df1ec3-6bc9-4118-a448-a3b33eed9b0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57818" y="3809979"/>
            <a:ext cx="2286016" cy="3048021"/>
          </a:xfrm>
          <a:prstGeom prst="rect">
            <a:avLst/>
          </a:prstGeom>
          <a:noFill/>
        </p:spPr>
      </p:pic>
      <p:pic>
        <p:nvPicPr>
          <p:cNvPr id="3074" name="Picture 2" descr="C:\Users\1\Desktop\7f763d38-8dae-4aad-abef-31649b3eac09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285852" y="4000504"/>
            <a:ext cx="3786214" cy="2482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1\Desktop\d9e5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33732"/>
          </a:xfrm>
          <a:prstGeom prst="rect">
            <a:avLst/>
          </a:prstGeom>
          <a:noFill/>
        </p:spPr>
      </p:pic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0" y="0"/>
            <a:ext cx="421481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результате проделанной работы мы  многое узнали об удивительных животных – кроликах. Мы познакомились с некоторыми видами кроликов, узнали о правилах ухода за ними,  местах обитания и выяснили, чем заяц отличается от кролика. Кроме этого мы узнали массу интересного об этих милых зверьках, и поделились этими знаниями с Вами.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Так же  выяснили, что кролики требуют особого внимания и заботы.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C:\Users\1\Desktop\0013-013-Spasibo-za-vnimani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Users\1\Desktop\kroliki-pushistiki-kompaniy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500166" y="785794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57158" y="571480"/>
            <a:ext cx="8286808" cy="156966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 проекта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Познакомиться с миром кроликов, изучить их жизнь и поведение.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 descr="C:\Users\1\Desktop\Animals___Hares_and_rabbits_Rabbits_are_eating_cabbage_081323_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472" y="500042"/>
            <a:ext cx="6786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428728" y="1000108"/>
            <a:ext cx="6429420" cy="95410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Предмет проекта :</a:t>
            </a:r>
            <a:r>
              <a:rPr kumimoji="0" lang="ru-RU" sz="1600" b="1" i="0" u="sng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особенности содержания кроликов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4678" y="5072074"/>
            <a:ext cx="3286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Объект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проекта: 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кролики. 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6" name="Picture 4" descr="C:\Users\1\Desktop\5e7f274e60ace30b7f608fa59c3a76f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4282" y="571480"/>
            <a:ext cx="44291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sng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Гипотеза исследования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кролики - удивительные домашние питомцы, то забота о них требует специальных знаний и, несмотря на трудности, приносит радость, делает нас более ответственными.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1\Desktop\1380310532-krolik-i-homyak----6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" y="214290"/>
            <a:ext cx="4143372" cy="5755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Задачи проекта 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выяснить в чем разница между зайцем и кроликом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узнать кто такие кролики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познакомиться с породами кроликов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найти интересные факты о кроликах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 собрать информацию о правилах ухода за кроликами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исследовать поведение кроликов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описать полученные результаты и сделать вывод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Users\1\Desktop\e36a512fe5b90101a88ae780e05256f8_X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857224" y="714356"/>
            <a:ext cx="771530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своей работе мы использовали методы :</a:t>
            </a:r>
          </a:p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1.Поиск и сбор информации  по теме</a:t>
            </a:r>
          </a:p>
          <a:p>
            <a:r>
              <a:rPr lang="ru-RU" sz="2800" dirty="0" smtClean="0"/>
              <a:t> 2.Наблюдении </a:t>
            </a:r>
            <a:r>
              <a:rPr lang="ru-RU" sz="2800" dirty="0"/>
              <a:t>за поведением кроликов. </a:t>
            </a:r>
            <a:endParaRPr lang="ru-RU" sz="2800" dirty="0" smtClean="0"/>
          </a:p>
          <a:p>
            <a:r>
              <a:rPr lang="ru-RU" sz="2800" dirty="0" smtClean="0"/>
              <a:t>3</a:t>
            </a:r>
            <a:r>
              <a:rPr lang="ru-RU" sz="2800" dirty="0"/>
              <a:t>. Анализ информации.</a:t>
            </a:r>
          </a:p>
          <a:p>
            <a:pPr algn="ctr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0" y="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Users\1\Desktop\img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104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885828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1.1 Кто же такие кролики, чем отличается кролик от зайца, чем отличается заяц от кролика.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1.2</a:t>
            </a:r>
            <a:r>
              <a:rPr lang="ru-RU" sz="3600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Откуда взялись домашние кролики и каких они бывают пород.</a:t>
            </a:r>
            <a:endParaRPr lang="ru-RU" sz="3600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28596" y="1285860"/>
            <a:ext cx="4714908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428596" y="1714488"/>
            <a:ext cx="4714908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     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Приручать ушастых зверьков начали еще в каменном веке.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Люди одомашнили дикого европейского кролика,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вывели разные породы (их около двухсот), и сегодня эти ушастые зверьки обитают практически на всех континентах.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1\Desktop\0744fc70-9f1c-4d6c-94b4-874763074de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714488"/>
            <a:ext cx="3647289" cy="48630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564</Words>
  <Application>Microsoft Office PowerPoint</Application>
  <PresentationFormat>Экран (4:3)</PresentationFormat>
  <Paragraphs>84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1.2. Откуда взялись домашние кролики и каких они бывают пород.</vt:lpstr>
      <vt:lpstr>Слайд 10</vt:lpstr>
      <vt:lpstr>Некоторые породы кроликов: 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2.3. Рекомендации по уходу за кроликами </vt:lpstr>
      <vt:lpstr>Слайд 21</vt:lpstr>
      <vt:lpstr>Слайд 22</vt:lpstr>
    </vt:vector>
  </TitlesOfParts>
  <Company>OAO URALSVYAZINFORM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костя курзенев</dc:creator>
  <cp:lastModifiedBy>Галина</cp:lastModifiedBy>
  <cp:revision>6</cp:revision>
  <dcterms:created xsi:type="dcterms:W3CDTF">2021-01-31T13:22:38Z</dcterms:created>
  <dcterms:modified xsi:type="dcterms:W3CDTF">2021-02-16T04:42:30Z</dcterms:modified>
</cp:coreProperties>
</file>