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8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86" r:id="rId34"/>
  </p:sldIdLst>
  <p:sldSz cx="9144000" cy="6858000" type="screen4x3"/>
  <p:notesSz cx="6858000" cy="91440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688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8D139-3347-4065-A70D-83452D51A054}" type="datetimeFigureOut">
              <a:rPr lang="ru-RU" smtClean="0"/>
              <a:pPr/>
              <a:t>24.04.2024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C623A-CF8A-4CD9-BE23-6720763BA5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76;&#1086;&#1082;&#1091;&#1084;&#1077;&#1085;&#1090;&#1072;&#1094;&#1080;&#1103;\&#1056;&#1072;&#1079;&#1088;&#1072;&#1073;&#1086;&#1090;&#1082;&#1080;\&#1088;&#1072;&#1079;&#1088;&#1072;&#1073;&#1086;&#1090;&#1082;&#1080;%2020-21\&#1054;&#1090;&#1082;&#1088;&#1099;&#1090;&#1099;&#1081;%20&#1091;&#1088;&#1086;&#1082;%20&#1048;&#1058;&#1055;&#1044;+&#1054;&#1089;&#1085;&#1086;&#1074;&#1099;%20&#1092;&#1080;&#1083;&#1086;&#1089;&#1086;&#1092;&#1080;&#1080;\&#1054;&#1090;&#1082;&#1088;&#1099;&#1090;&#1099;&#1081;%20&#1091;&#1088;&#1086;&#1082;%20&#1092;&#1080;&#1083;&#1086;&#1089;&#1086;&#1092;&#1080;&#1103;+&#1048;&#1058;&#1055;&#1044;\&#1057;&#1088;&#1077;&#1076;&#1085;&#1077;&#1074;&#1077;&#1082;&#1086;&#1074;&#1100;&#1077;.mp4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learningapps.org/display?v=pq62uz9xc21" TargetMode="Externa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редневековье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" y="756540"/>
            <a:ext cx="9144000" cy="5143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4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ЛИТЕРАТУРА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Сервантес</a:t>
            </a:r>
          </a:p>
          <a:p>
            <a:pPr algn="just">
              <a:buNone/>
            </a:pPr>
            <a:r>
              <a:rPr lang="ru-RU" b="1" dirty="0"/>
              <a:t>Произведения:</a:t>
            </a:r>
          </a:p>
          <a:p>
            <a:pPr algn="just">
              <a:buFont typeface="Wingdings" pitchFamily="2" charset="2"/>
              <a:buChar char="ü"/>
            </a:pP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ЛИТЕРАТУРА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Петрарка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ЛИТЕРАТУРА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Петрарка</a:t>
            </a:r>
          </a:p>
          <a:p>
            <a:pPr algn="just">
              <a:buNone/>
            </a:pPr>
            <a:r>
              <a:rPr lang="ru-RU" b="1" dirty="0"/>
              <a:t>Произведения:</a:t>
            </a:r>
          </a:p>
          <a:p>
            <a:pPr algn="just">
              <a:buFont typeface="Wingdings" pitchFamily="2" charset="2"/>
              <a:buChar char="ü"/>
            </a:pP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ЛИТЕРАТУРА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Данте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ЛИТЕРАТУРА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8596" y="1600200"/>
            <a:ext cx="825820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Данте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2143116"/>
            <a:ext cx="4038600" cy="3983047"/>
          </a:xfrm>
        </p:spPr>
        <p:txBody>
          <a:bodyPr/>
          <a:lstStyle/>
          <a:p>
            <a:r>
              <a:rPr lang="ru-RU" b="1" dirty="0"/>
              <a:t>Произведения: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ЖИВОПИСЬ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 err="1"/>
              <a:t>Ботичелли</a:t>
            </a:r>
            <a:r>
              <a:rPr lang="ru-RU" sz="3600" b="1" dirty="0"/>
              <a:t> </a:t>
            </a:r>
            <a:r>
              <a:rPr lang="ru-RU" sz="3600" b="1" dirty="0" err="1"/>
              <a:t>Сандро</a:t>
            </a:r>
            <a:endParaRPr lang="ru-RU" sz="3600" b="1" dirty="0"/>
          </a:p>
          <a:p>
            <a:pPr algn="ctr">
              <a:buNone/>
            </a:pPr>
            <a:r>
              <a:rPr lang="ru-RU" sz="2600" dirty="0"/>
              <a:t>настоящее имя </a:t>
            </a:r>
          </a:p>
          <a:p>
            <a:pPr algn="ctr">
              <a:buNone/>
            </a:pPr>
            <a:r>
              <a:rPr lang="ru-RU" sz="2600" b="1" dirty="0" err="1"/>
              <a:t>Алесса́ндро</a:t>
            </a:r>
            <a:r>
              <a:rPr lang="ru-RU" sz="2600" b="1" dirty="0"/>
              <a:t> </a:t>
            </a:r>
            <a:r>
              <a:rPr lang="ru-RU" sz="2600" b="1" dirty="0" err="1"/>
              <a:t>ди</a:t>
            </a:r>
            <a:r>
              <a:rPr lang="ru-RU" sz="2600" b="1" dirty="0"/>
              <a:t> </a:t>
            </a:r>
            <a:r>
              <a:rPr lang="ru-RU" sz="2600" b="1" dirty="0" err="1"/>
              <a:t>Мариа́но</a:t>
            </a:r>
            <a:r>
              <a:rPr lang="ru-RU" sz="2600" b="1" dirty="0"/>
              <a:t> </a:t>
            </a:r>
            <a:r>
              <a:rPr lang="ru-RU" sz="2600" b="1" dirty="0" err="1"/>
              <a:t>ди</a:t>
            </a:r>
            <a:r>
              <a:rPr lang="ru-RU" sz="2600" b="1" dirty="0"/>
              <a:t> </a:t>
            </a:r>
            <a:r>
              <a:rPr lang="ru-RU" sz="2600" b="1" dirty="0" err="1"/>
              <a:t>Ва́нни</a:t>
            </a:r>
            <a:r>
              <a:rPr lang="ru-RU" sz="2600" b="1" dirty="0"/>
              <a:t> </a:t>
            </a:r>
            <a:r>
              <a:rPr lang="ru-RU" sz="2600" b="1" dirty="0" err="1"/>
              <a:t>Филипе́пи</a:t>
            </a:r>
            <a:endParaRPr lang="ru-RU" sz="2600" dirty="0"/>
          </a:p>
          <a:p>
            <a:pPr algn="ctr">
              <a:buNone/>
            </a:pPr>
            <a:r>
              <a:rPr lang="ru-RU" sz="3200" dirty="0"/>
              <a:t>(1445 – 1510)</a:t>
            </a:r>
          </a:p>
          <a:p>
            <a:pPr algn="ctr">
              <a:buNone/>
            </a:pPr>
            <a:r>
              <a:rPr lang="ru-RU" sz="3200" dirty="0"/>
              <a:t>Итальянский живописец</a:t>
            </a:r>
          </a:p>
          <a:p>
            <a:pPr algn="ctr">
              <a:buNone/>
            </a:pPr>
            <a:r>
              <a:rPr lang="ru-RU" dirty="0"/>
              <a:t>Представитель </a:t>
            </a:r>
            <a:r>
              <a:rPr lang="ru-RU" b="1" dirty="0"/>
              <a:t>«Флорентийской школы живописи»</a:t>
            </a:r>
          </a:p>
        </p:txBody>
      </p:sp>
      <p:pic>
        <p:nvPicPr>
          <p:cNvPr id="3074" name="Picture 2" descr="C:\Users\Валентина\Downloads\Sandro_Botticelli_08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56765"/>
            <a:ext cx="4038600" cy="44128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ЖИВОПИСЬ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2214546" y="1357299"/>
            <a:ext cx="4038600" cy="7143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err="1"/>
              <a:t>Ботичелли</a:t>
            </a:r>
            <a:r>
              <a:rPr lang="ru-RU" sz="3600" b="1" dirty="0"/>
              <a:t> </a:t>
            </a:r>
            <a:r>
              <a:rPr lang="ru-RU" sz="3600" b="1" dirty="0" err="1"/>
              <a:t>Сандро</a:t>
            </a:r>
            <a:endParaRPr lang="ru-RU" sz="3600" b="1" dirty="0"/>
          </a:p>
        </p:txBody>
      </p:sp>
      <p:sp>
        <p:nvSpPr>
          <p:cNvPr id="4098" name="AutoShape 2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 descr="C:\Users\Валентина\Desktop\Ренессанс\Bottichelli_108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4500562" y="2071678"/>
            <a:ext cx="4383087" cy="301466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00562" y="5214950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Клевета</a:t>
            </a:r>
          </a:p>
        </p:txBody>
      </p:sp>
      <p:pic>
        <p:nvPicPr>
          <p:cNvPr id="4104" name="Picture 8" descr="C:\Users\Валентина\Desktop\Ренессанс\sandro-bottichelli-rozhdenie-venery-kartina-mifologiia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285720" y="2071677"/>
            <a:ext cx="4071934" cy="305395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85720" y="5214950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Рождение Венеры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ЖИВОПИСЬ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Рафаэль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ЖИВОПИСЬ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2214546" y="1357299"/>
            <a:ext cx="4038600" cy="7143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Рафаэль</a:t>
            </a:r>
          </a:p>
        </p:txBody>
      </p:sp>
      <p:sp>
        <p:nvSpPr>
          <p:cNvPr id="4098" name="AutoShape 2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572000" y="5214950"/>
            <a:ext cx="4143404" cy="4616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Название произведения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5214950"/>
            <a:ext cx="4071966" cy="4616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Название произведения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071678"/>
            <a:ext cx="4071966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2071678"/>
            <a:ext cx="4071966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АРХИТЕКТУРА, СКУЛЬПТУРА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ru-RU" sz="3600" b="1" dirty="0"/>
              <a:t>Микеланджело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071942"/>
            <a:ext cx="6400800" cy="17526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ОСНОВЫ ФИЛОСОФИИ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857364"/>
            <a:ext cx="7560083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РЕНЕССАНС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АРХИТЕКТУРА, СКУЛЬПТУРА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2214546" y="1357299"/>
            <a:ext cx="4038600" cy="7143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Микеланджело</a:t>
            </a:r>
          </a:p>
        </p:txBody>
      </p:sp>
      <p:sp>
        <p:nvSpPr>
          <p:cNvPr id="4098" name="AutoShape 2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572000" y="5214950"/>
            <a:ext cx="4143404" cy="4616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Название произведения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5214950"/>
            <a:ext cx="4071966" cy="4616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Название произведения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071678"/>
            <a:ext cx="4071966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2071678"/>
            <a:ext cx="4071966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ЖИВОПИСЬ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Тициан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ЖИВОПИСЬ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2357422" y="1357298"/>
            <a:ext cx="4038600" cy="7143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Тициан</a:t>
            </a:r>
          </a:p>
        </p:txBody>
      </p:sp>
      <p:sp>
        <p:nvSpPr>
          <p:cNvPr id="4098" name="AutoShape 2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img3.goodfon.ru/original/1152x864/3/37/sandro-bottichelli-rozhdenie-venery-kartina-mifologi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572000" y="5214950"/>
            <a:ext cx="4143404" cy="4616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Название произведения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5214950"/>
            <a:ext cx="4071966" cy="4616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Название произведения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071678"/>
            <a:ext cx="4071966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2071678"/>
            <a:ext cx="4071966" cy="29289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Направление</a:t>
            </a:r>
            <a:b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</a:b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Натурфилософия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НАУКА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Коперник Николай</a:t>
            </a:r>
          </a:p>
          <a:p>
            <a:pPr algn="ctr">
              <a:buNone/>
            </a:pPr>
            <a:r>
              <a:rPr lang="ru-RU" sz="3000" dirty="0"/>
              <a:t>(1473 – 1543)</a:t>
            </a:r>
          </a:p>
          <a:p>
            <a:pPr algn="ctr">
              <a:buNone/>
            </a:pPr>
            <a:r>
              <a:rPr lang="ru-RU" sz="3000" dirty="0"/>
              <a:t>польский астроном, математик, механик, экономист, экономист</a:t>
            </a:r>
          </a:p>
          <a:p>
            <a:pPr algn="ctr">
              <a:buNone/>
            </a:pPr>
            <a:endParaRPr lang="ru-RU" sz="3200" dirty="0"/>
          </a:p>
        </p:txBody>
      </p:sp>
      <p:sp>
        <p:nvSpPr>
          <p:cNvPr id="28674" name="AutoShape 2" descr="Nikolaus Kopernik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8675" name="Picture 3" descr="C:\Users\Валентина\Downloads\Nikolaus_Koperniku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357158" y="1785926"/>
            <a:ext cx="4038600" cy="39478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/>
              <a:t>Коперник Николай</a:t>
            </a:r>
          </a:p>
          <a:p>
            <a:r>
              <a:rPr lang="ru-RU" dirty="0"/>
              <a:t>Гелиоцентрическая система мира</a:t>
            </a:r>
          </a:p>
        </p:txBody>
      </p:sp>
      <p:pic>
        <p:nvPicPr>
          <p:cNvPr id="36866" name="Picture 2" descr="C:\Users\Валентина\Downloads\De_Revolutionibus_manuscript_p9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8082" b="18799"/>
          <a:stretch>
            <a:fillRect/>
          </a:stretch>
        </p:blipFill>
        <p:spPr bwMode="auto">
          <a:xfrm>
            <a:off x="4857752" y="1357298"/>
            <a:ext cx="3929090" cy="5066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НАУКА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Галилео Галилей</a:t>
            </a:r>
          </a:p>
          <a:p>
            <a:pPr algn="ctr">
              <a:buNone/>
            </a:pPr>
            <a:endParaRPr lang="ru-RU" sz="3200" dirty="0"/>
          </a:p>
        </p:txBody>
      </p:sp>
      <p:sp>
        <p:nvSpPr>
          <p:cNvPr id="28674" name="AutoShape 2" descr="Nikolaus Kopernik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/>
              <a:t>Галилео Галилей</a:t>
            </a:r>
          </a:p>
          <a:p>
            <a:pPr algn="ctr">
              <a:buNone/>
            </a:pPr>
            <a:r>
              <a:rPr lang="ru-RU" i="1" dirty="0"/>
              <a:t>(открытия)</a:t>
            </a:r>
          </a:p>
          <a:p>
            <a:pPr algn="ctr">
              <a:buNone/>
            </a:pP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НАУКА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Джордано Бруно</a:t>
            </a:r>
          </a:p>
          <a:p>
            <a:pPr algn="ctr">
              <a:buNone/>
            </a:pPr>
            <a:endParaRPr lang="ru-RU" sz="3200" dirty="0"/>
          </a:p>
        </p:txBody>
      </p:sp>
      <p:sp>
        <p:nvSpPr>
          <p:cNvPr id="28674" name="AutoShape 2" descr="Nikolaus Kopernik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/>
              <a:t>Джордано Бруно</a:t>
            </a:r>
          </a:p>
          <a:p>
            <a:pPr algn="ctr">
              <a:buNone/>
            </a:pPr>
            <a:r>
              <a:rPr lang="ru-RU" i="1" dirty="0"/>
              <a:t>(открытия)</a:t>
            </a:r>
          </a:p>
          <a:p>
            <a:pPr algn="ctr">
              <a:buNone/>
            </a:pP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ИНСТРУМЕНТЫ ПОЗНАНИЯ</a:t>
            </a:r>
          </a:p>
        </p:txBody>
      </p:sp>
      <p:pic>
        <p:nvPicPr>
          <p:cNvPr id="1026" name="Picture 2" descr="C:\Users\Валентина\Desktop\Ренессанс\cincosentid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857364"/>
            <a:ext cx="9144000" cy="3289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НАУКА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8151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Леонардо да Винчи</a:t>
            </a:r>
          </a:p>
          <a:p>
            <a:pPr algn="ctr">
              <a:buNone/>
            </a:pPr>
            <a:endParaRPr lang="ru-RU" sz="3200" dirty="0"/>
          </a:p>
        </p:txBody>
      </p:sp>
      <p:sp>
        <p:nvSpPr>
          <p:cNvPr id="28674" name="AutoShape 2" descr="Nikolaus Kopernik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281518" cy="4525963"/>
          </a:xfrm>
        </p:spPr>
        <p:txBody>
          <a:bodyPr/>
          <a:lstStyle/>
          <a:p>
            <a:pPr algn="ctr">
              <a:buNone/>
            </a:pPr>
            <a:r>
              <a:rPr lang="ru-RU" sz="3600" b="1" dirty="0"/>
              <a:t>Леонардо да Винчи</a:t>
            </a:r>
          </a:p>
          <a:p>
            <a:pPr algn="ctr">
              <a:buNone/>
            </a:pPr>
            <a:r>
              <a:rPr lang="ru-RU" i="1" dirty="0"/>
              <a:t>(открытия)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71600" y="764704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  <a:hlinkClick r:id="rId2"/>
              </a:rPr>
              <a:t>НАЙДИ ПАРУ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87CB6BE-7E8C-F2DD-D858-2B4402ADC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76872"/>
            <a:ext cx="3916288" cy="391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ЗАКЛЮЧЕНИЕ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282" y="2643182"/>
            <a:ext cx="3714776" cy="192882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ОСНОВЫ ФИЛОСОФИИ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14942" y="2643182"/>
            <a:ext cx="3714776" cy="192882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ИТПД</a:t>
            </a:r>
          </a:p>
        </p:txBody>
      </p:sp>
      <p:sp>
        <p:nvSpPr>
          <p:cNvPr id="15" name="Стрелка вправо 14"/>
          <p:cNvSpPr/>
          <p:nvPr/>
        </p:nvSpPr>
        <p:spPr>
          <a:xfrm rot="10800000">
            <a:off x="4000496" y="3357562"/>
            <a:ext cx="1071570" cy="71438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ИНФОРМАЦИЯ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r>
              <a:rPr lang="ru-RU" dirty="0"/>
              <a:t>Каждая команда работает над своим заданием</a:t>
            </a:r>
          </a:p>
          <a:p>
            <a:r>
              <a:rPr lang="ru-RU" dirty="0"/>
              <a:t>Презентацию заполняем одновременно</a:t>
            </a:r>
          </a:p>
          <a:p>
            <a:r>
              <a:rPr lang="ru-RU" dirty="0"/>
              <a:t>Время на заполнение 2х слайдов – 7 минут</a:t>
            </a:r>
          </a:p>
          <a:p>
            <a:r>
              <a:rPr lang="ru-RU" dirty="0"/>
              <a:t>По завершении защита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1285860"/>
            <a:ext cx="857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ИНФОРМАЦИОННЫЕ ТЕХНОЛОГИИ В ПРОФЕССИОНАЛЬНОЙ ДЕЯТЕЛЬНОСТИ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ИНФОРМАЦИЯ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pPr>
              <a:buNone/>
            </a:pPr>
            <a:r>
              <a:rPr lang="ru-RU" b="1" dirty="0"/>
              <a:t>Правила заполнения презентации:</a:t>
            </a:r>
          </a:p>
          <a:p>
            <a:r>
              <a:rPr lang="ru-RU" dirty="0"/>
              <a:t>Фото автора</a:t>
            </a:r>
          </a:p>
          <a:p>
            <a:r>
              <a:rPr lang="ru-RU" dirty="0"/>
              <a:t>Годы жизни</a:t>
            </a:r>
          </a:p>
          <a:p>
            <a:r>
              <a:rPr lang="ru-RU" dirty="0"/>
              <a:t>Вид деятельности</a:t>
            </a:r>
          </a:p>
          <a:p>
            <a:r>
              <a:rPr lang="ru-RU" dirty="0"/>
              <a:t>Представитель какой школы (направления)</a:t>
            </a:r>
          </a:p>
          <a:p>
            <a:r>
              <a:rPr lang="ru-RU" dirty="0"/>
              <a:t>Произведения (для 2 слайда)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1285860"/>
            <a:ext cx="857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ИНФОРМАЦИОННЫЕ ТЕХНОЛОГИИ В ПРОФЕССИОНАЛЬНОЙ ДЕЯТЕЛЬНОСТИ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Гуманистическое </a:t>
            </a:r>
            <a:b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</a:b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направление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ЛИТЕРАТУРА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 err="1"/>
              <a:t>Лопе</a:t>
            </a:r>
            <a:r>
              <a:rPr lang="ru-RU" sz="3600" b="1" dirty="0"/>
              <a:t> де Вега</a:t>
            </a:r>
          </a:p>
          <a:p>
            <a:pPr algn="ctr">
              <a:buNone/>
            </a:pPr>
            <a:r>
              <a:rPr lang="ru-RU" sz="3200" dirty="0"/>
              <a:t>(1562 – 1635)</a:t>
            </a:r>
          </a:p>
          <a:p>
            <a:pPr algn="ctr">
              <a:buNone/>
            </a:pPr>
            <a:r>
              <a:rPr lang="ru-RU" sz="3200" dirty="0"/>
              <a:t>испанский драматург,</a:t>
            </a:r>
          </a:p>
          <a:p>
            <a:pPr algn="ctr">
              <a:buNone/>
            </a:pPr>
            <a:r>
              <a:rPr lang="ru-RU" sz="3200" dirty="0"/>
              <a:t>поэт, прозаик</a:t>
            </a:r>
          </a:p>
          <a:p>
            <a:pPr algn="ctr">
              <a:buNone/>
            </a:pPr>
            <a:r>
              <a:rPr lang="ru-RU" dirty="0"/>
              <a:t>Автор около </a:t>
            </a:r>
            <a:r>
              <a:rPr lang="ru-RU" b="1" dirty="0"/>
              <a:t>2000 пьес</a:t>
            </a:r>
            <a:r>
              <a:rPr lang="ru-RU" dirty="0"/>
              <a:t>, из которых 426 дошли до наших дней, и около </a:t>
            </a:r>
            <a:r>
              <a:rPr lang="ru-RU" b="1" dirty="0"/>
              <a:t>3000 сонетов</a:t>
            </a:r>
            <a:r>
              <a:rPr lang="ru-RU" dirty="0"/>
              <a:t>.</a:t>
            </a:r>
          </a:p>
          <a:p>
            <a:pPr algn="ctr">
              <a:buNone/>
            </a:pPr>
            <a:r>
              <a:rPr lang="ru-RU" dirty="0"/>
              <a:t>Представитель </a:t>
            </a:r>
            <a:r>
              <a:rPr lang="ru-RU" b="1" dirty="0"/>
              <a:t>«Золотого века Испании»</a:t>
            </a:r>
          </a:p>
        </p:txBody>
      </p:sp>
      <p:pic>
        <p:nvPicPr>
          <p:cNvPr id="2050" name="Picture 2" descr="C:\Users\Валентина\Downloads\LopedeVeg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500034" y="1428736"/>
            <a:ext cx="3673137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ЛИТЕРАТУРА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600" b="1" dirty="0" err="1"/>
              <a:t>Лопе</a:t>
            </a:r>
            <a:r>
              <a:rPr lang="ru-RU" sz="3600" b="1" dirty="0"/>
              <a:t> де Вега</a:t>
            </a:r>
          </a:p>
          <a:p>
            <a:pPr algn="just">
              <a:buNone/>
            </a:pPr>
            <a:r>
              <a:rPr lang="ru-RU" b="1" dirty="0"/>
              <a:t>Произведения: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/>
              <a:t>Собака на сене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/>
              <a:t>Учитель танцев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/>
              <a:t>Звезда Севильи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/>
              <a:t>Девушка с кувшином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err="1"/>
              <a:t>Валенсианская</a:t>
            </a:r>
            <a:r>
              <a:rPr lang="ru-RU" dirty="0"/>
              <a:t> вдова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/>
              <a:t>Великий герцог Московский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/>
              <a:t>Доблестный </a:t>
            </a:r>
            <a:r>
              <a:rPr lang="ru-RU" dirty="0" err="1"/>
              <a:t>кордовец</a:t>
            </a:r>
            <a:r>
              <a:rPr lang="ru-RU" dirty="0"/>
              <a:t> Педро </a:t>
            </a:r>
            <a:r>
              <a:rPr lang="ru-RU" dirty="0" err="1"/>
              <a:t>Карбонеро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obster" pitchFamily="2" charset="0"/>
              </a:rPr>
              <a:t>ЛИТЕРАТУРА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/>
              <a:t>Сервантес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a3ed78aa5be779b3532f98d3b18054fa33a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264</Words>
  <Application>Microsoft Office PowerPoint</Application>
  <PresentationFormat>Экран (4:3)</PresentationFormat>
  <Paragraphs>106</Paragraphs>
  <Slides>33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Calibri</vt:lpstr>
      <vt:lpstr>Lobster</vt:lpstr>
      <vt:lpstr>Wingdings</vt:lpstr>
      <vt:lpstr>Тема Office</vt:lpstr>
      <vt:lpstr>Презентация PowerPoint</vt:lpstr>
      <vt:lpstr>Презентация PowerPoint</vt:lpstr>
      <vt:lpstr>ИНСТРУМЕНТЫ ПОЗНАНИЯ</vt:lpstr>
      <vt:lpstr>ИНФОРМАЦИЯ</vt:lpstr>
      <vt:lpstr>ИНФОРМАЦИЯ</vt:lpstr>
      <vt:lpstr>Гуманистическое  направление</vt:lpstr>
      <vt:lpstr>ЛИТЕРАТУРА</vt:lpstr>
      <vt:lpstr>ЛИТЕРАТУРА</vt:lpstr>
      <vt:lpstr>ЛИТЕРАТУРА</vt:lpstr>
      <vt:lpstr>ЛИТЕРАТУРА</vt:lpstr>
      <vt:lpstr>ЛИТЕРАТУРА</vt:lpstr>
      <vt:lpstr>ЛИТЕРАТУРА</vt:lpstr>
      <vt:lpstr>ЛИТЕРАТУРА</vt:lpstr>
      <vt:lpstr>ЛИТЕРАТУРА</vt:lpstr>
      <vt:lpstr>ЖИВОПИСЬ</vt:lpstr>
      <vt:lpstr>ЖИВОПИСЬ</vt:lpstr>
      <vt:lpstr>ЖИВОПИСЬ</vt:lpstr>
      <vt:lpstr>ЖИВОПИСЬ</vt:lpstr>
      <vt:lpstr>АРХИТЕКТУРА, СКУЛЬПТУРА</vt:lpstr>
      <vt:lpstr>АРХИТЕКТУРА, СКУЛЬПТУРА</vt:lpstr>
      <vt:lpstr>ЖИВОПИСЬ</vt:lpstr>
      <vt:lpstr>ЖИВОПИСЬ</vt:lpstr>
      <vt:lpstr>Направление Натурфилософия</vt:lpstr>
      <vt:lpstr>НАУКА</vt:lpstr>
      <vt:lpstr>НАУКА</vt:lpstr>
      <vt:lpstr>НАУКА</vt:lpstr>
      <vt:lpstr>НАУКА</vt:lpstr>
      <vt:lpstr>НАУКА</vt:lpstr>
      <vt:lpstr>НАУКА</vt:lpstr>
      <vt:lpstr>НАУКА</vt:lpstr>
      <vt:lpstr>НАУКА</vt:lpstr>
      <vt:lpstr>НАЙДИ ПАРУ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Литош В.А</cp:lastModifiedBy>
  <cp:revision>29</cp:revision>
  <dcterms:created xsi:type="dcterms:W3CDTF">2021-03-22T04:56:28Z</dcterms:created>
  <dcterms:modified xsi:type="dcterms:W3CDTF">2024-04-24T06:36:31Z</dcterms:modified>
</cp:coreProperties>
</file>