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8" r:id="rId3"/>
    <p:sldId id="277" r:id="rId4"/>
    <p:sldId id="278" r:id="rId5"/>
    <p:sldId id="260" r:id="rId6"/>
    <p:sldId id="262" r:id="rId7"/>
    <p:sldId id="271" r:id="rId8"/>
    <p:sldId id="279" r:id="rId9"/>
    <p:sldId id="259" r:id="rId10"/>
    <p:sldId id="264" r:id="rId11"/>
    <p:sldId id="265" r:id="rId12"/>
    <p:sldId id="266" r:id="rId13"/>
    <p:sldId id="267" r:id="rId14"/>
    <p:sldId id="261" r:id="rId15"/>
    <p:sldId id="269" r:id="rId16"/>
    <p:sldId id="270" r:id="rId17"/>
    <p:sldId id="272" r:id="rId18"/>
    <p:sldId id="274" r:id="rId19"/>
    <p:sldId id="273" r:id="rId20"/>
    <p:sldId id="268" r:id="rId21"/>
    <p:sldId id="275" r:id="rId22"/>
    <p:sldId id="26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3;&#1077;&#1088;&#1085;&#1099;&#1096;&#1077;&#1074;&#1072;%20&#1052;.&#1040;\&#1057;&#1062;&#1045;&#1053;&#1040;&#1056;&#1048;&#1048;\8&#1084;&#1072;&#1088;&#1090;&#1072;2018\&#1089;&#1090;.&#1075;&#1088;\001%20&#1094;&#1074;&#1077;&#1090;&#1099;%20&#1076;&#1083;&#1103;%20&#1084;&#1072;&#1084;&#1099;.wm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&#1074;&#1099;&#1093;&#1086;&#1076;%20&#1085;&#1072;%20&#1090;&#1072;&#1085;&#1077;&#1094;%20&#1089;%20&#1094;&#1074;&#1077;&#1090;&#1072;&#1084;&#1080;.mp3" TargetMode="Externa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&#1055;&#1088;&#1077;&#1079;&#1077;&#1085;&#1090;&#1072;&#1094;&#1080;&#1103;\&#1079;&#1072;&#1089;&#1090;&#1072;&#1074;&#1082;&#1080;%20&#1082;%20&#1087;&#1077;&#1088;&#1077;&#1076;&#1072;&#1095;&#1072;&#1084;\&#1091;&#1089;&#1072;&#1076;&#1100;&#1074;&#107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11%20&#1061;&#1086;&#1088;%20&#1088;&#1091;&#108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3;&#1077;&#1088;&#1085;&#1099;&#1096;&#1077;&#1074;&#1072;%20&#1052;.&#1040;\&#1057;&#1062;&#1045;&#1053;&#1040;&#1056;&#1048;&#1048;\8&#1084;&#1072;&#1088;&#1090;&#1072;2018\&#1087;&#1086;&#1076;&#1075;.&#1075;&#1088;\013%20&#1057;&#1080;&#1085;&#1075;&#1103;&#1103;%20&#1087;&#1090;&#1080;&#1094;&#1072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14%20&#1040;&#1074;&#1077;%20&#1052;&#1072;&#1088;&#1080;&#1103;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15%20&#1074;&#1099;&#1093;&#1086;&#1076;%20&#1088;&#1086;&#1076;&#1080;&#1090;&#1077;&#1083;&#1077;&#1081;%20(mp3cut.net).mp3" TargetMode="External"/><Relationship Id="rId7" Type="http://schemas.openxmlformats.org/officeDocument/2006/relationships/image" Target="../media/image3.png"/><Relationship Id="rId2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15%20&#1074;&#1099;&#1093;&#1086;&#1076;%20&#1088;&#1086;&#1076;&#1080;&#1090;&#1077;&#1083;&#1077;&#1081;.mp3" TargetMode="Externa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14%20&#1058;&#1072;&#1085;&#1077;&#1094;%20&#1089;%20&#1088;&#1086;&#1076;&#1080;&#1090;&#1077;&#1083;&#1103;&#1084;&#1080;%20%20&#1051;&#1072;&#1076;&#1086;&#1096;&#1082;&#1080;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17%20&#1085;&#1072;%2010%20&#1083;&#1077;&#1090;%20&#1084;&#1086;&#1083;&#1086;&#1078;&#1077;.mp3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19%20-&#1041;&#1072;&#1073;&#1091;&#1096;&#1082;&#1072;!.mp3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21%20&#1084;&#1080;&#1085;&#1091;&#1090;&#1072;%20&#1089;&#1083;&#1072;&#1074;&#1099;.mp3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23%20&#1055;&#1054;&#1051;&#1068;&#1050;&#1040;%20&#1090;&#1088;&#1080;&#1082;-&#1090;&#1088;&#1072;&#1082;%20(&#1064;&#1090;&#1088;&#1072;&#1091;&#1089;)%20&#1086;&#1073;&#1088;&#1077;&#1079;.mp3" TargetMode="Externa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22%20&#1053;&#1072;&#1089;&#1090;&#1088;&#1086;&#1081;&#1082;&#1072;%20&#1086;&#1088;&#1082;&#1077;&#1089;&#1090;&#1088;&#107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3;&#1077;&#1088;&#1085;&#1099;&#1096;&#1077;&#1074;&#1072;%20&#1052;.&#1040;\&#1057;&#1062;&#1045;&#1053;&#1040;&#1056;&#1048;&#1048;\8&#1084;&#1072;&#1088;&#1090;&#1072;2018\&#1087;&#1086;&#1076;&#1075;.&#1075;&#1088;\8%20&#1052;&#1072;&#1088;&#1090;&#1072;&#1055;&#1086;&#1075;&#1086;&#1076;&#1072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&#1055;&#1088;&#1077;&#1079;&#1077;&#1085;&#1090;&#1072;&#1094;&#1080;&#1103;\&#1079;&#1072;&#1089;&#1090;&#1072;&#1074;&#1082;&#1080;%20&#1082;%20&#1087;&#1077;&#1088;&#1077;&#1076;&#1072;&#1095;&#1072;&#1084;\&#1085;&#1086;&#1074;&#1086;&#1089;&#1090;&#1080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01%20&#1042;&#1099;&#1093;&#1086;&#1076;%20&#1074;&#1077;&#1076;&#1091;&#1097;&#1077;&#1075;&#1086;%20&#1042;&#1077;&#1089;&#1105;&#1083;&#1072;&#1103;%20&#1087;&#1077;&#1089;&#1077;&#1085;&#1082;&#1072;%20-).mp3" TargetMode="Externa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&#1055;&#1088;&#1077;&#1079;&#1077;&#1085;&#1090;&#1072;&#1094;&#1080;&#1103;\&#1079;&#1072;&#1089;&#1090;&#1072;&#1074;&#1082;&#1080;%20&#1082;%20&#1087;&#1077;&#1088;&#1077;&#1076;&#1072;&#1095;&#1072;&#1084;\&#1086;&#1095;.&#1088;&#1091;&#1095;&#1082;&#1080;.mp3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03%20&#1044;&#1077;&#1090;&#1080;%20&#1074;&#1099;&#1093;&#1086;&#1076;&#1103;&#1090;%20&#1085;&#1072;%20&#1089;&#1090;&#1080;&#1093;&#1080;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04%20-&#1084;&#1072;&#1084;&#1086;&#1095;&#1082;&#1072;,%20&#1088;&#1086;&#1076;&#1085;&#1072;&#1103;,%20&#1084;&#1072;&#1084;&#1086;&#1095;&#1082;&#1072;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&#1055;&#1088;&#1077;&#1079;&#1077;&#1085;&#1090;&#1072;&#1094;&#1080;&#1103;\&#1079;&#1072;&#1089;&#1090;&#1072;&#1074;&#1082;&#1080;%20&#1082;%20&#1087;&#1077;&#1088;&#1077;&#1076;&#1072;&#1095;&#1072;&#1084;\&#1087;&#1086;&#1082;&#1072;%20&#1074;&#1089;&#1077;%20&#1076;&#1086;&#1084;&#1072;.mp3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&#1055;&#1088;&#1077;&#1079;&#1077;&#1085;&#1090;&#1072;&#1094;&#1080;&#1103;\&#1079;&#1072;&#1089;&#1090;&#1072;&#1074;&#1082;&#1080;%20&#1082;%20&#1087;&#1077;&#1088;&#1077;&#1076;&#1072;&#1095;&#1072;&#1084;\&#1089;&#1084;&#1072;&#1082;.mp3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3;&#1077;&#1088;&#1085;&#1099;&#1096;&#1077;&#1074;&#1072;%20&#1052;.&#1040;\&#1057;&#1062;&#1045;&#1053;&#1040;&#1056;&#1048;&#1048;\8&#1084;&#1072;&#1088;&#1090;&#1072;2018\&#1087;&#1086;&#1076;&#1075;.&#1075;&#1088;\&#1054;&#1063;%20&#1056;&#1059;&#1063;&#1050;&#1048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63;&#1077;&#1088;&#1085;&#1099;&#1096;&#1077;&#1074;&#1072;%20&#1052;.&#1040;\&#1057;&#1062;&#1045;&#1053;&#1040;&#1056;&#1048;&#1048;\8&#1084;&#1072;&#1088;&#1090;&#1072;2018\&#1087;&#1086;&#1076;&#1075;.&#1075;&#1088;\024%20&#1074;&#1099;&#1093;&#1086;&#1076;%20&#1088;&#1086;&#1076;&#1080;&#1090;&#1077;&#1083;&#1077;&#1081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01 цветы для мам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8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Чернышева М.А\СЦЕНАРИИ\8марта2018\подг.гр\Презентация\5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464893" cy="6858000"/>
          </a:xfrm>
          <a:prstGeom prst="rect">
            <a:avLst/>
          </a:prstGeom>
          <a:noFill/>
        </p:spPr>
      </p:pic>
      <p:pic>
        <p:nvPicPr>
          <p:cNvPr id="3" name="усадь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6381328"/>
            <a:ext cx="476672" cy="476672"/>
          </a:xfrm>
          <a:prstGeom prst="rect">
            <a:avLst/>
          </a:prstGeom>
        </p:spPr>
      </p:pic>
      <p:pic>
        <p:nvPicPr>
          <p:cNvPr id="4" name="выход на танец с цветам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559552" y="6273552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29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ile.mobilmusic.ru/aa/26/0e/10458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-246792"/>
            <a:ext cx="6552728" cy="7104792"/>
          </a:xfrm>
          <a:prstGeom prst="rect">
            <a:avLst/>
          </a:prstGeom>
          <a:noFill/>
        </p:spPr>
      </p:pic>
      <p:pic>
        <p:nvPicPr>
          <p:cNvPr id="6150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56"/>
            <a:ext cx="1331174" cy="1368152"/>
          </a:xfrm>
          <a:prstGeom prst="rect">
            <a:avLst/>
          </a:prstGeom>
          <a:noFill/>
        </p:spPr>
      </p:pic>
      <p:pic>
        <p:nvPicPr>
          <p:cNvPr id="7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8840"/>
            <a:ext cx="1331174" cy="1368152"/>
          </a:xfrm>
          <a:prstGeom prst="rect">
            <a:avLst/>
          </a:prstGeom>
          <a:noFill/>
        </p:spPr>
      </p:pic>
      <p:pic>
        <p:nvPicPr>
          <p:cNvPr id="8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7032"/>
            <a:ext cx="1331174" cy="1368152"/>
          </a:xfrm>
          <a:prstGeom prst="rect">
            <a:avLst/>
          </a:prstGeom>
          <a:noFill/>
        </p:spPr>
      </p:pic>
      <p:pic>
        <p:nvPicPr>
          <p:cNvPr id="9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01208"/>
            <a:ext cx="1331174" cy="1368152"/>
          </a:xfrm>
          <a:prstGeom prst="rect">
            <a:avLst/>
          </a:prstGeom>
          <a:noFill/>
        </p:spPr>
      </p:pic>
      <p:pic>
        <p:nvPicPr>
          <p:cNvPr id="10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826" y="1988840"/>
            <a:ext cx="1331174" cy="1368152"/>
          </a:xfrm>
          <a:prstGeom prst="rect">
            <a:avLst/>
          </a:prstGeom>
          <a:noFill/>
        </p:spPr>
      </p:pic>
      <p:pic>
        <p:nvPicPr>
          <p:cNvPr id="11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826" y="3645024"/>
            <a:ext cx="1331174" cy="1368152"/>
          </a:xfrm>
          <a:prstGeom prst="rect">
            <a:avLst/>
          </a:prstGeom>
          <a:noFill/>
        </p:spPr>
      </p:pic>
      <p:pic>
        <p:nvPicPr>
          <p:cNvPr id="12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826" y="5229200"/>
            <a:ext cx="1331174" cy="1368152"/>
          </a:xfrm>
          <a:prstGeom prst="rect">
            <a:avLst/>
          </a:prstGeom>
          <a:noFill/>
        </p:spPr>
      </p:pic>
      <p:pic>
        <p:nvPicPr>
          <p:cNvPr id="13" name="Picture 6" descr="http://justclickit.ru/flash/flower/flower%20(1402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826" y="188640"/>
            <a:ext cx="1331174" cy="1368152"/>
          </a:xfrm>
          <a:prstGeom prst="rect">
            <a:avLst/>
          </a:prstGeom>
          <a:noFill/>
        </p:spPr>
      </p:pic>
      <p:pic>
        <p:nvPicPr>
          <p:cNvPr id="15" name="011 Хор ру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345560"/>
            <a:ext cx="512440" cy="5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3 Сингяя птиц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376"/>
            <a:ext cx="8748464" cy="684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Аве-Мария</a:t>
            </a:r>
            <a:endParaRPr lang="ru-RU" dirty="0"/>
          </a:p>
        </p:txBody>
      </p:sp>
      <p:pic>
        <p:nvPicPr>
          <p:cNvPr id="5122" name="Picture 2" descr="https://ds04.infourok.ru/uploads/ex/09e4/0000a623-72d6ca06/img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243408"/>
            <a:ext cx="9144000" cy="7101408"/>
          </a:xfrm>
          <a:prstGeom prst="rect">
            <a:avLst/>
          </a:prstGeom>
          <a:noFill/>
        </p:spPr>
      </p:pic>
      <p:pic>
        <p:nvPicPr>
          <p:cNvPr id="5124" name="Picture 4" descr="http://itd2.mycdn.me/image?id=852819363255&amp;t=20&amp;plc=WEB&amp;tkn=*NE-k3xr1djp9k77lpFNeM8qd7k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8384" y="3862341"/>
            <a:ext cx="5325616" cy="2995659"/>
          </a:xfrm>
          <a:prstGeom prst="rect">
            <a:avLst/>
          </a:prstGeom>
          <a:noFill/>
        </p:spPr>
      </p:pic>
      <p:pic>
        <p:nvPicPr>
          <p:cNvPr id="7" name="014 Аве Мар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ogonek.msk.ru/wp-content/uploads/2017/05/i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95336"/>
            <a:ext cx="9404448" cy="7053336"/>
          </a:xfrm>
          <a:prstGeom prst="rect">
            <a:avLst/>
          </a:prstGeom>
          <a:noFill/>
        </p:spPr>
      </p:pic>
      <p:pic>
        <p:nvPicPr>
          <p:cNvPr id="6" name="014 Танец с родителями  Ладо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309320"/>
            <a:ext cx="304800" cy="304800"/>
          </a:xfrm>
          <a:prstGeom prst="rect">
            <a:avLst/>
          </a:prstGeom>
        </p:spPr>
      </p:pic>
      <p:pic>
        <p:nvPicPr>
          <p:cNvPr id="7" name="015 выход родителе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015 выход родителей (mp3cut.net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251520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3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01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8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s://im0-tub-ru.yandex.net/i?id=2ba7fedc24c001a2e7ad19ea18546dd4-sr&amp;n=1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0"/>
            <a:ext cx="82809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017 на 10 лет молож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309320"/>
            <a:ext cx="548680" cy="54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ventsinrussia.com/eventsimages/otherevent/82c878eeaf496f03447ee13a84e99a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260648"/>
            <a:ext cx="9896028" cy="6597352"/>
          </a:xfrm>
          <a:prstGeom prst="rect">
            <a:avLst/>
          </a:prstGeom>
          <a:noFill/>
        </p:spPr>
      </p:pic>
      <p:pic>
        <p:nvPicPr>
          <p:cNvPr id="4" name="019 -Бабушка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093296"/>
            <a:ext cx="512440" cy="5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Чернышева М.А\СЦЕНАРИИ\8марта2018\подг.гр\Презентация\Минута слав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88640" y="0"/>
            <a:ext cx="11856640" cy="6858000"/>
          </a:xfrm>
          <a:prstGeom prst="rect">
            <a:avLst/>
          </a:prstGeom>
          <a:noFill/>
        </p:spPr>
      </p:pic>
      <p:pic>
        <p:nvPicPr>
          <p:cNvPr id="4" name="021 минута слав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krasnodar.citifox.ru/wp-content/uploads/2017/02/3ab338e7d592666ae80518dfafbde6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552" y="0"/>
            <a:ext cx="9540552" cy="7389440"/>
          </a:xfrm>
          <a:prstGeom prst="rect">
            <a:avLst/>
          </a:prstGeom>
          <a:noFill/>
        </p:spPr>
      </p:pic>
      <p:pic>
        <p:nvPicPr>
          <p:cNvPr id="7" name="022 Настройка оркест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8" name="023 ПОЛЬКА трик-трак (Штраус) обрез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4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8 МартаПогод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2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Чернышева М.А\СЦЕНАРИИ\8марта2018\подг.гр\Презентация\Новост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новост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021288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-zametki.ru/wp-content/uploads/2016/03/1.-1.-krasivye-kartinki-i-otkrytki-s-8-marta-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001 Выход ведущего Весёлая песенка 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6201544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9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arnasse.ru/images/photos/medium/6d5d8354170132067d401a9c86261981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7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Чернышева М.А\СЦЕНАРИИ\8марта2018\подг.гр\Презентация\очумелые руч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9144000" cy="6858000"/>
          </a:xfrm>
          <a:prstGeom prst="rect">
            <a:avLst/>
          </a:prstGeom>
          <a:noFill/>
        </p:spPr>
      </p:pic>
      <p:pic>
        <p:nvPicPr>
          <p:cNvPr id="3" name="оч.ру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805264"/>
            <a:ext cx="728464" cy="728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M7HtaaVhI8o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64704" y="0"/>
            <a:ext cx="11393264" cy="6858000"/>
          </a:xfrm>
          <a:prstGeom prst="rect">
            <a:avLst/>
          </a:prstGeom>
          <a:noFill/>
        </p:spPr>
      </p:pic>
      <p:pic>
        <p:nvPicPr>
          <p:cNvPr id="5" name="003 Дети выходят на стих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021288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6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bestgif.ru/_ph/10/2/83410128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20042"/>
            <a:ext cx="9144000" cy="7178042"/>
          </a:xfrm>
          <a:prstGeom prst="rect">
            <a:avLst/>
          </a:prstGeom>
          <a:noFill/>
        </p:spPr>
      </p:pic>
      <p:pic>
        <p:nvPicPr>
          <p:cNvPr id="5" name="004 -мамочка, родная, мамоч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5949280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5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Чернышева М.А\СЦЕНАРИИ\8марта2018\подг.гр\Презентация\пока все дом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3590"/>
            <a:ext cx="9324528" cy="7171590"/>
          </a:xfrm>
          <a:prstGeom prst="rect">
            <a:avLst/>
          </a:prstGeom>
          <a:noFill/>
        </p:spPr>
      </p:pic>
      <p:pic>
        <p:nvPicPr>
          <p:cNvPr id="3" name="пока все до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43528" y="5805264"/>
            <a:ext cx="800472" cy="80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Чернышева М.А\СЦЕНАРИИ\8марта2018\подг.гр\Презентация\СМА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8576953" cy="5616624"/>
          </a:xfrm>
          <a:prstGeom prst="rect">
            <a:avLst/>
          </a:prstGeom>
          <a:noFill/>
        </p:spPr>
      </p:pic>
      <p:pic>
        <p:nvPicPr>
          <p:cNvPr id="3" name="сма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https://www.clipartsgram.com/image/57626143-clean-up-classroom-clipart-children-clean-up-clipart-hu0bm3-clipar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www.clipartsgram.com/image/57626143-clean-up-classroom-clipart-children-clean-up-clipart-hu0bm3-clipar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https://im0-tub-ru.yandex.net/i?id=506ee2cdca1e94c3cff9682a0ee7254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568952" cy="74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Ч РУЧ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863546"/>
            <a:ext cx="9144000" cy="513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www.artleo.com/pic/201106/1366x768/artleo.com-3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surprisse.com/muscards/view/2015/03/08/937h6f7ubmdume6a1ucu223d3mnauud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0"/>
            <a:ext cx="6804248" cy="6804248"/>
          </a:xfrm>
          <a:prstGeom prst="rect">
            <a:avLst/>
          </a:prstGeom>
          <a:noFill/>
        </p:spPr>
      </p:pic>
      <p:pic>
        <p:nvPicPr>
          <p:cNvPr id="8" name="024 выход родител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6273552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1</Words>
  <Application>Microsoft Office PowerPoint</Application>
  <PresentationFormat>Экран (4:3)</PresentationFormat>
  <Paragraphs>1</Paragraphs>
  <Slides>22</Slides>
  <Notes>0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</dc:creator>
  <cp:lastModifiedBy>RePack by SPecialiST</cp:lastModifiedBy>
  <cp:revision>67</cp:revision>
  <dcterms:created xsi:type="dcterms:W3CDTF">2018-02-16T02:17:37Z</dcterms:created>
  <dcterms:modified xsi:type="dcterms:W3CDTF">2018-03-05T11:19:54Z</dcterms:modified>
</cp:coreProperties>
</file>