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56" r:id="rId2"/>
    <p:sldId id="263" r:id="rId3"/>
    <p:sldId id="258" r:id="rId4"/>
    <p:sldId id="259" r:id="rId5"/>
    <p:sldId id="269" r:id="rId6"/>
    <p:sldId id="265" r:id="rId7"/>
    <p:sldId id="264" r:id="rId8"/>
    <p:sldId id="262" r:id="rId9"/>
    <p:sldId id="266" r:id="rId10"/>
    <p:sldId id="267" r:id="rId11"/>
    <p:sldId id="268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>
      <p:cViewPr>
        <p:scale>
          <a:sx n="77" d="100"/>
          <a:sy n="77" d="100"/>
        </p:scale>
        <p:origin x="-1176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21.04.2021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21.04.2021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21.04.2021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21.04.2021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21.04.2021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12" Type="http://schemas.openxmlformats.org/officeDocument/2006/relationships/image" Target="../media/image18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11" Type="http://schemas.openxmlformats.org/officeDocument/2006/relationships/image" Target="../media/image17.png"/><Relationship Id="rId5" Type="http://schemas.openxmlformats.org/officeDocument/2006/relationships/image" Target="../media/image11.jpeg"/><Relationship Id="rId10" Type="http://schemas.openxmlformats.org/officeDocument/2006/relationships/image" Target="../media/image16.jpeg"/><Relationship Id="rId4" Type="http://schemas.openxmlformats.org/officeDocument/2006/relationships/image" Target="../media/image10.jpeg"/><Relationship Id="rId9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3429000"/>
            <a:ext cx="7851648" cy="1828800"/>
          </a:xfrm>
        </p:spPr>
        <p:txBody>
          <a:bodyPr>
            <a:noAutofit/>
          </a:bodyPr>
          <a:lstStyle/>
          <a:p>
            <a:pPr algn="ctr"/>
            <a:r>
              <a:rPr lang="en-US" sz="11000" dirty="0" smtClean="0">
                <a:solidFill>
                  <a:schemeClr val="tx1"/>
                </a:solidFill>
              </a:rPr>
              <a:t>Food and drink</a:t>
            </a:r>
            <a:r>
              <a:rPr lang="en-US" sz="11000" dirty="0">
                <a:solidFill>
                  <a:schemeClr val="tx1"/>
                </a:solidFill>
              </a:rPr>
              <a:t>s</a:t>
            </a:r>
            <a:r>
              <a:rPr lang="ru-RU" sz="8000" dirty="0" smtClean="0">
                <a:solidFill>
                  <a:schemeClr val="tx1"/>
                </a:solidFill>
              </a:rPr>
              <a:t/>
            </a:r>
            <a:br>
              <a:rPr lang="ru-RU" sz="8000" dirty="0" smtClean="0">
                <a:solidFill>
                  <a:schemeClr val="tx1"/>
                </a:solidFill>
              </a:rPr>
            </a:br>
            <a:r>
              <a:rPr lang="ru-RU" sz="6000" dirty="0" smtClean="0">
                <a:solidFill>
                  <a:schemeClr val="tx1"/>
                </a:solidFill>
              </a:rPr>
              <a:t>(</a:t>
            </a:r>
            <a:r>
              <a:rPr lang="en-US" sz="6000" dirty="0" smtClean="0">
                <a:solidFill>
                  <a:schemeClr val="tx1"/>
                </a:solidFill>
              </a:rPr>
              <a:t>Spotlight 6, Module 9a)</a:t>
            </a:r>
            <a:endParaRPr lang="ru-RU" sz="6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883983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6600" b="1" dirty="0" smtClean="0">
                <a:solidFill>
                  <a:schemeClr val="accent1"/>
                </a:solidFill>
              </a:rPr>
              <a:t>How did you work today?</a:t>
            </a:r>
            <a:endParaRPr lang="ru-RU" sz="6600" b="1" dirty="0">
              <a:solidFill>
                <a:schemeClr val="accent1"/>
              </a:solidFill>
            </a:endParaRPr>
          </a:p>
        </p:txBody>
      </p:sp>
      <p:pic>
        <p:nvPicPr>
          <p:cNvPr id="4099" name="Picture 3" descr="C:\Users\User\Desktop\открытый урок 6 класс\img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44824"/>
            <a:ext cx="7991475" cy="3390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643647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cf.ppt-online.org/files/slide/l/lPSiUM9mRVsJkAF2qtKrph5wo1CvzOeBjnx63a/slide-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980728"/>
            <a:ext cx="8402206" cy="4709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711632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User\Desktop\открытый урок 6 класс\nuga-assort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5365666"/>
            <a:ext cx="2011639" cy="1335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открытый урок 6 класс\shutterstock_69964596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2636912"/>
            <a:ext cx="2298067" cy="1700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User\Desktop\открытый урок 6 класс\411_khleb-belyy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7061" y="1998181"/>
            <a:ext cx="2566939" cy="1712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692696"/>
            <a:ext cx="8229600" cy="438912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200" b="1" dirty="0" smtClean="0">
                <a:solidFill>
                  <a:schemeClr val="accent1"/>
                </a:solidFill>
              </a:rPr>
              <a:t>Some of us like</a:t>
            </a:r>
            <a:r>
              <a:rPr lang="ru-RU" sz="3200" b="1" dirty="0" smtClean="0">
                <a:solidFill>
                  <a:schemeClr val="accent1"/>
                </a:solidFill>
              </a:rPr>
              <a:t> </a:t>
            </a:r>
            <a:r>
              <a:rPr lang="en-US" sz="3200" b="1" dirty="0" smtClean="0">
                <a:solidFill>
                  <a:schemeClr val="accent1"/>
                </a:solidFill>
              </a:rPr>
              <a:t>brown bread,</a:t>
            </a:r>
          </a:p>
          <a:p>
            <a:pPr marL="0" indent="0" algn="ctr">
              <a:buNone/>
            </a:pPr>
            <a:r>
              <a:rPr lang="en-US" sz="3200" b="1" dirty="0" smtClean="0">
                <a:solidFill>
                  <a:schemeClr val="accent1"/>
                </a:solidFill>
              </a:rPr>
              <a:t>Some of us like white.</a:t>
            </a:r>
          </a:p>
          <a:p>
            <a:pPr marL="0" indent="0" algn="ctr">
              <a:buNone/>
            </a:pPr>
            <a:r>
              <a:rPr lang="en-US" sz="3200" b="1" dirty="0" smtClean="0">
                <a:solidFill>
                  <a:schemeClr val="accent1"/>
                </a:solidFill>
              </a:rPr>
              <a:t>Some of us eat a lot of meat,</a:t>
            </a:r>
          </a:p>
          <a:p>
            <a:pPr marL="0" indent="0" algn="ctr">
              <a:buNone/>
            </a:pPr>
            <a:r>
              <a:rPr lang="en-US" sz="3200" b="1" dirty="0" smtClean="0">
                <a:solidFill>
                  <a:schemeClr val="accent1"/>
                </a:solidFill>
              </a:rPr>
              <a:t>Some don’t think it’s right.</a:t>
            </a:r>
          </a:p>
          <a:p>
            <a:pPr algn="ctr"/>
            <a:endParaRPr lang="en-US" sz="3200" b="1" dirty="0">
              <a:solidFill>
                <a:schemeClr val="accent1"/>
              </a:solidFill>
            </a:endParaRPr>
          </a:p>
          <a:p>
            <a:pPr marL="0" indent="0" algn="ctr">
              <a:buNone/>
            </a:pPr>
            <a:r>
              <a:rPr lang="en-US" sz="3200" b="1" dirty="0" smtClean="0">
                <a:solidFill>
                  <a:schemeClr val="accent1"/>
                </a:solidFill>
              </a:rPr>
              <a:t>Some of us like apples,</a:t>
            </a:r>
          </a:p>
          <a:p>
            <a:pPr marL="0" indent="0" algn="ctr">
              <a:buNone/>
            </a:pPr>
            <a:r>
              <a:rPr lang="en-US" sz="3200" b="1" dirty="0" smtClean="0">
                <a:solidFill>
                  <a:schemeClr val="accent1"/>
                </a:solidFill>
              </a:rPr>
              <a:t>Some drink juice at night.</a:t>
            </a:r>
          </a:p>
          <a:p>
            <a:pPr marL="0" indent="0" algn="ctr">
              <a:buNone/>
            </a:pPr>
            <a:r>
              <a:rPr lang="en-US" sz="3200" b="1" dirty="0" smtClean="0">
                <a:solidFill>
                  <a:schemeClr val="accent1"/>
                </a:solidFill>
              </a:rPr>
              <a:t>Some of us eat many sweets,</a:t>
            </a:r>
          </a:p>
          <a:p>
            <a:pPr marL="0" indent="0" algn="ctr">
              <a:buNone/>
            </a:pPr>
            <a:r>
              <a:rPr lang="en-US" sz="3200" b="1" dirty="0" smtClean="0">
                <a:solidFill>
                  <a:schemeClr val="accent1"/>
                </a:solidFill>
              </a:rPr>
              <a:t>Some don’t think it’s right!</a:t>
            </a:r>
            <a:endParaRPr lang="ru-RU" sz="32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6727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00808"/>
            <a:ext cx="7164288" cy="4722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764704"/>
            <a:ext cx="8229600" cy="4389120"/>
          </a:xfrm>
        </p:spPr>
        <p:txBody>
          <a:bodyPr/>
          <a:lstStyle/>
          <a:p>
            <a:pPr marL="0" indent="0" algn="ctr">
              <a:buNone/>
            </a:pPr>
            <a:r>
              <a:rPr lang="en-US" sz="5400" b="1" dirty="0" smtClean="0">
                <a:solidFill>
                  <a:srgbClr val="0070C0"/>
                </a:solidFill>
                <a:latin typeface="+mj-lt"/>
              </a:rPr>
              <a:t>Memory game</a:t>
            </a:r>
            <a:endParaRPr lang="ru-RU" sz="5400" b="1" dirty="0" smtClean="0">
              <a:solidFill>
                <a:srgbClr val="0070C0"/>
              </a:solidFill>
              <a:latin typeface="+mj-lt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8773711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3552" y="1916832"/>
            <a:ext cx="8229600" cy="43891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8800" b="1" dirty="0" smtClean="0">
                <a:solidFill>
                  <a:srgbClr val="0070C0"/>
                </a:solidFill>
              </a:rPr>
              <a:t>Riddles</a:t>
            </a:r>
            <a:endParaRPr lang="ru-RU" sz="8800" b="1" dirty="0">
              <a:solidFill>
                <a:srgbClr val="0070C0"/>
              </a:solidFill>
            </a:endParaRPr>
          </a:p>
        </p:txBody>
      </p:sp>
      <p:pic>
        <p:nvPicPr>
          <p:cNvPr id="4098" name="Picture 2" descr="https://avatars.mds.yandex.net/get-zen_doc/176438/pub_5c9cba8763ab1500b232be7d_5c9df7c5083a2300b0a14fa9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7356" y="548680"/>
            <a:ext cx="3795796" cy="53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769538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.gifer.com/QU3u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769529"/>
            <a:ext cx="6144683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sz="7200" b="1" dirty="0" smtClean="0">
                <a:solidFill>
                  <a:schemeClr val="accent1"/>
                </a:solidFill>
              </a:rPr>
              <a:t>Running dictation</a:t>
            </a:r>
            <a:endParaRPr lang="ru-RU" sz="72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040239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https://giftsforukraine.com/uploads/catalog/images/539/large-shutterstock_19861750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4498" y="1592345"/>
            <a:ext cx="2405780" cy="2405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0" name="Picture 18" descr="https://xn--90agdjckvhwbs.xn--p1ai/upload/iblock/637/637899490ae32905868ab984e33d1cf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6626" y="1557976"/>
            <a:ext cx="2365457" cy="1728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https://i.pinimg.com/originals/9e/a2/9f/9ea29fae6779eaa4231518a50de4d6d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6727" y="3598707"/>
            <a:ext cx="2016224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6" name="Picture 24" descr="https://i.pinimg.com/originals/e1/31/25/e131256f0f72b371dbac59b905c770af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0627" y="2614932"/>
            <a:ext cx="1890149" cy="1890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2" name="Picture 20" descr="https://sc01.alicdn.com/kf/HTB1PdsbaUGF3KVjSZFoq6zmpFXaR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282" y="3759217"/>
            <a:ext cx="2395970" cy="2395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4" name="Picture 22" descr="https://pbs.twimg.com/media/DdZdNZAX4AEG2EL.jpg:large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7271" y="3625752"/>
            <a:ext cx="1996972" cy="1996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s://horoshaya-tara.ru/wp-content/uploads/2020/09/17128beb14810fcd76a7467d8a935263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0445" y="1608965"/>
            <a:ext cx="2180638" cy="2180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w7.pngwing.com/pngs/949/118/png-transparent-on-a-milk-carton-on-a-milk-carton-milk-packaging-blue-logo-packaging-and-labeling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7006" y="4312503"/>
            <a:ext cx="2441559" cy="2542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 descr="https://f4.mylove.ru/kNtsXo1aGM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3" y="4524284"/>
            <a:ext cx="1080525" cy="18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https://cdn.pixabay.com/photo/2012/04/12/12/18/toothpaste-29774__480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121" y="5258282"/>
            <a:ext cx="3168352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6600" b="1" dirty="0" smtClean="0">
                <a:solidFill>
                  <a:schemeClr val="accent1"/>
                </a:solidFill>
              </a:rPr>
              <a:t>Containers and quantities</a:t>
            </a:r>
            <a:endParaRPr lang="ru-RU" sz="6600" b="1" dirty="0">
              <a:solidFill>
                <a:schemeClr val="accent1"/>
              </a:solidFill>
            </a:endParaRPr>
          </a:p>
        </p:txBody>
      </p:sp>
      <p:pic>
        <p:nvPicPr>
          <p:cNvPr id="3074" name="Picture 2" descr="https://img2.freepng.ru/20180621/jks/kisspng-glass-bottle-mason-jar-flowerpot-transparency-and-pote-5b2b6d0e2498a7.1438510415295726221499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72816"/>
            <a:ext cx="1389702" cy="1852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688621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User\Desktop\открытый урок 6 класс\iyNvnaXrHx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40768"/>
            <a:ext cx="5075132" cy="3956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0028" y="548680"/>
            <a:ext cx="8229600" cy="438912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5400" b="1" dirty="0" smtClean="0">
                <a:solidFill>
                  <a:schemeClr val="accent1"/>
                </a:solidFill>
              </a:rPr>
              <a:t>Check yourself!</a:t>
            </a:r>
            <a:endParaRPr lang="ru-RU" sz="5400" b="1" dirty="0">
              <a:solidFill>
                <a:schemeClr val="accent1"/>
              </a:solidFill>
            </a:endParaRPr>
          </a:p>
        </p:txBody>
      </p:sp>
      <p:pic>
        <p:nvPicPr>
          <p:cNvPr id="2051" name="Picture 3" descr="C:\Users\User\Desktop\открытый урок 6 класс\iyNvnaXrHxY — копия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2708920"/>
            <a:ext cx="5242020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880295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User\Desktop\открытый урок 6 класс\depositphotos_66463711-stock-photo-ten-pence-coin-isolated-ove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68494">
            <a:off x="4764344" y="1844806"/>
            <a:ext cx="3984348" cy="2645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1456" y="692696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en-US" sz="8800" b="1" dirty="0">
                <a:solidFill>
                  <a:schemeClr val="accent1"/>
                </a:solidFill>
              </a:rPr>
              <a:t>British money</a:t>
            </a:r>
            <a:endParaRPr lang="ru-RU" sz="8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endParaRPr lang="en-US" sz="2800" b="1" dirty="0" smtClean="0">
              <a:solidFill>
                <a:schemeClr val="accent1"/>
              </a:solidFill>
            </a:endParaRPr>
          </a:p>
          <a:p>
            <a:pPr marL="0" indent="0">
              <a:buNone/>
            </a:pPr>
            <a:endParaRPr lang="en-US" sz="2800" b="1" dirty="0">
              <a:solidFill>
                <a:schemeClr val="accent1"/>
              </a:solidFill>
            </a:endParaRPr>
          </a:p>
          <a:p>
            <a:pPr marL="0" indent="0">
              <a:buNone/>
            </a:pPr>
            <a:endParaRPr lang="en-US" sz="2800" b="1" dirty="0" smtClean="0">
              <a:solidFill>
                <a:schemeClr val="accent1"/>
              </a:solidFill>
            </a:endParaRPr>
          </a:p>
          <a:p>
            <a:pPr marL="0" indent="0">
              <a:buNone/>
            </a:pPr>
            <a:endParaRPr lang="en-US" sz="2800" b="1" dirty="0">
              <a:solidFill>
                <a:schemeClr val="accent1"/>
              </a:solidFill>
            </a:endParaRPr>
          </a:p>
          <a:p>
            <a:pPr marL="0" indent="0">
              <a:buNone/>
            </a:pPr>
            <a:endParaRPr lang="en-US" sz="2800" b="1" dirty="0" smtClean="0">
              <a:solidFill>
                <a:schemeClr val="accent1"/>
              </a:solidFill>
            </a:endParaRPr>
          </a:p>
          <a:p>
            <a:pPr marL="0" indent="0">
              <a:buNone/>
            </a:pPr>
            <a:endParaRPr lang="en-US" sz="2800" b="1" dirty="0">
              <a:solidFill>
                <a:schemeClr val="accent1"/>
              </a:solidFill>
            </a:endParaRPr>
          </a:p>
          <a:p>
            <a:pPr marL="0" indent="0">
              <a:buNone/>
            </a:pPr>
            <a:r>
              <a:rPr lang="en-US" sz="2800" b="1" dirty="0" smtClean="0">
                <a:solidFill>
                  <a:schemeClr val="accent1"/>
                </a:solidFill>
              </a:rPr>
              <a:t>        </a:t>
            </a:r>
          </a:p>
          <a:p>
            <a:pPr marL="0" indent="0" algn="ctr">
              <a:buNone/>
            </a:pPr>
            <a:r>
              <a:rPr lang="ru-RU" sz="7700" b="1" dirty="0" smtClean="0">
                <a:solidFill>
                  <a:schemeClr val="accent1"/>
                </a:solidFill>
                <a:latin typeface="+mj-lt"/>
              </a:rPr>
              <a:t>£1</a:t>
            </a:r>
            <a:r>
              <a:rPr lang="en-US" sz="7700" b="1" dirty="0" smtClean="0">
                <a:solidFill>
                  <a:schemeClr val="accent1"/>
                </a:solidFill>
                <a:latin typeface="+mj-lt"/>
              </a:rPr>
              <a:t>=100 p (pence)</a:t>
            </a:r>
          </a:p>
          <a:p>
            <a:pPr marL="0" indent="0" algn="ctr">
              <a:buNone/>
            </a:pPr>
            <a:r>
              <a:rPr lang="ru-RU" sz="7700" b="1" dirty="0" smtClean="0">
                <a:solidFill>
                  <a:schemeClr val="accent1"/>
                </a:solidFill>
                <a:latin typeface="+mj-lt"/>
              </a:rPr>
              <a:t>£1=10</a:t>
            </a:r>
            <a:r>
              <a:rPr lang="en-US" sz="7700" b="1" dirty="0" smtClean="0">
                <a:solidFill>
                  <a:schemeClr val="accent1"/>
                </a:solidFill>
                <a:latin typeface="+mj-lt"/>
              </a:rPr>
              <a:t>5.9</a:t>
            </a:r>
            <a:r>
              <a:rPr lang="ru-RU" sz="7700" b="1" dirty="0" smtClean="0">
                <a:solidFill>
                  <a:schemeClr val="accent1"/>
                </a:solidFill>
                <a:latin typeface="+mj-lt"/>
              </a:rPr>
              <a:t>4 </a:t>
            </a:r>
            <a:r>
              <a:rPr lang="en-US" sz="7700" b="1" dirty="0" smtClean="0">
                <a:solidFill>
                  <a:schemeClr val="accent1"/>
                </a:solidFill>
                <a:latin typeface="+mj-lt"/>
              </a:rPr>
              <a:t>rubles</a:t>
            </a:r>
          </a:p>
          <a:p>
            <a:pPr marL="0" indent="0" algn="ctr">
              <a:buNone/>
            </a:pPr>
            <a:endParaRPr lang="ru-RU" sz="8000" dirty="0">
              <a:latin typeface="+mj-lt"/>
            </a:endParaRPr>
          </a:p>
        </p:txBody>
      </p:sp>
      <p:pic>
        <p:nvPicPr>
          <p:cNvPr id="5" name="Picture 2" descr="C:\Users\User\Desktop\открытый урок 6 класс\58010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36506">
            <a:off x="347463" y="1917991"/>
            <a:ext cx="4230449" cy="2168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547105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24744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en-US" sz="9600" b="1" dirty="0" smtClean="0">
                <a:solidFill>
                  <a:schemeClr val="accent1"/>
                </a:solidFill>
              </a:rPr>
              <a:t>Listening</a:t>
            </a:r>
            <a:endParaRPr lang="ru-RU" sz="9600" b="1" dirty="0">
              <a:solidFill>
                <a:schemeClr val="accent1"/>
              </a:solidFill>
            </a:endParaRPr>
          </a:p>
        </p:txBody>
      </p:sp>
      <p:pic>
        <p:nvPicPr>
          <p:cNvPr id="4" name="Ex. 5, p. 87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824288"/>
            <a:ext cx="609600" cy="609600"/>
          </a:xfrm>
        </p:spPr>
      </p:pic>
    </p:spTree>
    <p:extLst>
      <p:ext uri="{BB962C8B-B14F-4D97-AF65-F5344CB8AC3E}">
        <p14:creationId xmlns:p14="http://schemas.microsoft.com/office/powerpoint/2010/main" val="46411801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403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475</TotalTime>
  <Words>89</Words>
  <Application>Microsoft Office PowerPoint</Application>
  <PresentationFormat>Экран (4:3)</PresentationFormat>
  <Paragraphs>27</Paragraphs>
  <Slides>11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Поток</vt:lpstr>
      <vt:lpstr>Food and drinks (Spotlight 6, Module 9a)</vt:lpstr>
      <vt:lpstr>Презентация PowerPoint</vt:lpstr>
      <vt:lpstr>Презентация PowerPoint</vt:lpstr>
      <vt:lpstr>Презентация PowerPoint</vt:lpstr>
      <vt:lpstr>Running dictation</vt:lpstr>
      <vt:lpstr>Containers and quantities</vt:lpstr>
      <vt:lpstr>Презентация PowerPoint</vt:lpstr>
      <vt:lpstr>British money</vt:lpstr>
      <vt:lpstr>Listening</vt:lpstr>
      <vt:lpstr>How did you work today?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Food and drinks</dc:title>
  <dc:creator>Мария</dc:creator>
  <cp:lastModifiedBy>Мария</cp:lastModifiedBy>
  <cp:revision>24</cp:revision>
  <dcterms:created xsi:type="dcterms:W3CDTF">2021-04-07T13:45:11Z</dcterms:created>
  <dcterms:modified xsi:type="dcterms:W3CDTF">2021-04-21T17:20:45Z</dcterms:modified>
</cp:coreProperties>
</file>