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39"/>
  </p:notesMasterIdLst>
  <p:sldIdLst>
    <p:sldId id="258" r:id="rId2"/>
    <p:sldId id="317" r:id="rId3"/>
    <p:sldId id="265" r:id="rId4"/>
    <p:sldId id="266" r:id="rId5"/>
    <p:sldId id="267" r:id="rId6"/>
    <p:sldId id="312" r:id="rId7"/>
    <p:sldId id="269" r:id="rId8"/>
    <p:sldId id="270" r:id="rId9"/>
    <p:sldId id="271" r:id="rId10"/>
    <p:sldId id="272" r:id="rId11"/>
    <p:sldId id="273" r:id="rId12"/>
    <p:sldId id="274" r:id="rId13"/>
    <p:sldId id="275" r:id="rId14"/>
    <p:sldId id="276" r:id="rId15"/>
    <p:sldId id="277" r:id="rId16"/>
    <p:sldId id="278" r:id="rId17"/>
    <p:sldId id="279" r:id="rId18"/>
    <p:sldId id="280" r:id="rId19"/>
    <p:sldId id="313" r:id="rId20"/>
    <p:sldId id="289" r:id="rId21"/>
    <p:sldId id="290" r:id="rId22"/>
    <p:sldId id="295" r:id="rId23"/>
    <p:sldId id="314" r:id="rId24"/>
    <p:sldId id="296" r:id="rId25"/>
    <p:sldId id="297" r:id="rId26"/>
    <p:sldId id="299" r:id="rId27"/>
    <p:sldId id="315" r:id="rId28"/>
    <p:sldId id="316" r:id="rId29"/>
    <p:sldId id="303" r:id="rId30"/>
    <p:sldId id="304" r:id="rId31"/>
    <p:sldId id="305" r:id="rId32"/>
    <p:sldId id="306" r:id="rId33"/>
    <p:sldId id="307" r:id="rId34"/>
    <p:sldId id="308" r:id="rId35"/>
    <p:sldId id="309" r:id="rId36"/>
    <p:sldId id="318" r:id="rId37"/>
    <p:sldId id="310" r:id="rId38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847">
          <p15:clr>
            <a:srgbClr val="A4A3A4"/>
          </p15:clr>
        </p15:guide>
        <p15:guide id="2" pos="2608">
          <p15:clr>
            <a:srgbClr val="A4A3A4"/>
          </p15:clr>
        </p15:guide>
      </p15:sldGuideLst>
    </p:ext>
    <p:ext uri="GoogleSlidesCustomDataVersion2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62" roundtripDataSignature="AMtx7mi679YbO6z7PAFs+7IAyNSr4DaLsQ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7" d="100"/>
          <a:sy n="107" d="100"/>
        </p:scale>
        <p:origin x="754" y="67"/>
      </p:cViewPr>
      <p:guideLst>
        <p:guide orient="horz" pos="1847"/>
        <p:guide pos="260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notesMaster" Target="notesMasters/notesMaster1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63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62" Type="http://customschemas.google.com/relationships/presentationmetadata" Target="meta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66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65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64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ru-RU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0" name="Google Shape;100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01" name="Google Shape;101;p3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ru-RU"/>
              <a:t>1</a:t>
            </a:fld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Google Shape;291;g2bc385313ee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92" name="Google Shape;292;g2bc385313ee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93" name="Google Shape;293;g2bc385313ee_0_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ru-RU"/>
              <a:t>10</a:t>
            </a:fld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" name="Google Shape;317;p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18" name="Google Shape;318;p1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319" name="Google Shape;319;p1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ru-RU"/>
              <a:t>11</a:t>
            </a:fld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3" name="Google Shape;323;p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24" name="Google Shape;324;p1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325" name="Google Shape;325;p18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ru-RU"/>
              <a:t>12</a:t>
            </a:fld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9" name="Google Shape;329;p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30" name="Google Shape;330;p1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331" name="Google Shape;331;p19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ru-RU"/>
              <a:t>13</a:t>
            </a:fld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5" name="Google Shape;335;p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36" name="Google Shape;336;p2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337" name="Google Shape;337;p2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ru-RU"/>
              <a:t>14</a:t>
            </a:fld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1" name="Google Shape;341;p2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42" name="Google Shape;342;p2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343" name="Google Shape;343;p2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ru-RU"/>
              <a:t>15</a:t>
            </a:fld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9" name="Google Shape;349;p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50" name="Google Shape;350;p2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351" name="Google Shape;351;p2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ru-RU"/>
              <a:t>16</a:t>
            </a:fld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6" name="Google Shape;356;p2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57" name="Google Shape;357;p2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2" name="Google Shape;362;p2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63" name="Google Shape;363;p2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2" name="Google Shape;362;p2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63" name="Google Shape;363;p2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35715492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0" name="Google Shape;100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01" name="Google Shape;101;p3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ru-RU"/>
              <a:t>2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17457850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7" name="Google Shape;457;p3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58" name="Google Shape;458;p3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459" name="Google Shape;459;p39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ru-RU"/>
              <a:t>20</a:t>
            </a:fld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4" name="Google Shape;464;p4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65" name="Google Shape;465;p4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466" name="Google Shape;466;p4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ru-RU"/>
              <a:t>21</a:t>
            </a:fld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8" name="Google Shape;498;p4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99" name="Google Shape;499;p4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500" name="Google Shape;500;p45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ru-RU"/>
              <a:t>22</a:t>
            </a:fld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8" name="Google Shape;498;p4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99" name="Google Shape;499;p4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500" name="Google Shape;500;p45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ru-RU"/>
              <a:t>23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439954690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5" name="Google Shape;505;p4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06" name="Google Shape;506;p4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507" name="Google Shape;507;p46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ru-RU"/>
              <a:t>24</a:t>
            </a:fld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5" name="Google Shape;515;p4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16" name="Google Shape;516;p4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517" name="Google Shape;517;p4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ru-RU"/>
              <a:t>25</a:t>
            </a:fld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4" name="Google Shape;534;p4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35" name="Google Shape;535;p4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536" name="Google Shape;536;p49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ru-RU"/>
              <a:t>26</a:t>
            </a:fld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4" name="Google Shape;534;p4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35" name="Google Shape;535;p4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536" name="Google Shape;536;p49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ru-RU"/>
              <a:t>27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022734576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4" name="Google Shape;534;p4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35" name="Google Shape;535;p4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536" name="Google Shape;536;p49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ru-RU"/>
              <a:t>28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718588472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9" name="Google Shape;559;p5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60" name="Google Shape;560;p5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561" name="Google Shape;561;p53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ru-RU"/>
              <a:t>29</a:t>
            </a:fld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51" name="Google Shape;151;p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52" name="Google Shape;152;p1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ru-RU"/>
              <a:t>3</a:t>
            </a:fld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2" name="Google Shape;572;p5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73" name="Google Shape;573;p5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574" name="Google Shape;574;p54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ru-RU"/>
              <a:t>30</a:t>
            </a:fld>
            <a:endParaRPr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8" name="Google Shape;588;p5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89" name="Google Shape;589;p5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590" name="Google Shape;590;p55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ru-RU"/>
              <a:t>31</a:t>
            </a:fld>
            <a:endParaRPr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4" name="Google Shape;594;p5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95" name="Google Shape;595;p5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596" name="Google Shape;596;p56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ru-RU"/>
              <a:t>32</a:t>
            </a:fld>
            <a:endParaRPr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9" name="Google Shape;649;p5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50" name="Google Shape;650;p5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651" name="Google Shape;651;p5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ru-RU"/>
              <a:t>33</a:t>
            </a:fld>
            <a:endParaRPr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" name="Google Shape;665;p5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66" name="Google Shape;666;p5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667" name="Google Shape;667;p58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ru-RU"/>
              <a:t>34</a:t>
            </a:fld>
            <a:endParaRPr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4" name="Google Shape;684;p5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85" name="Google Shape;685;p5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686" name="Google Shape;686;p59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ru-RU"/>
              <a:t>35</a:t>
            </a:fld>
            <a:endParaRPr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4" name="Google Shape;684;p5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85" name="Google Shape;685;p5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686" name="Google Shape;686;p59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ru-RU"/>
              <a:t>36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795012575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2" name="Google Shape;692;p6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93" name="Google Shape;693;p6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694" name="Google Shape;694;p6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ru-RU"/>
              <a:t>37</a:t>
            </a:fld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61" name="Google Shape;161;p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62" name="Google Shape;162;p1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ru-RU"/>
              <a:t>4</a:t>
            </a:fld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74" name="Google Shape;174;p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75" name="Google Shape;175;p1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ru-RU"/>
              <a:t>5</a:t>
            </a:fld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74" name="Google Shape;174;p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75" name="Google Shape;175;p1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ru-RU"/>
              <a:t>6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63303342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Google Shape;229;p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30" name="Google Shape;230;p1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31" name="Google Shape;231;p14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ru-RU"/>
              <a:t>7</a:t>
            </a:fld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Google Shape;241;p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42" name="Google Shape;242;p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43" name="Google Shape;243;p15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ru-RU"/>
              <a:t>8</a:t>
            </a:fld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" name="Google Shape;266;p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67" name="Google Shape;267;p1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68" name="Google Shape;268;p16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ru-RU"/>
              <a:t>9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и объект" type="obj">
  <p:cSld name="OBJECT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64"/>
          <p:cNvSpPr txBox="1"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" name="Google Shape;21;p64"/>
          <p:cNvSpPr txBox="1"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2" name="Google Shape;22;p64"/>
          <p:cNvSpPr txBox="1">
            <a:spLocks noGrp="1"/>
          </p:cNvSpPr>
          <p:nvPr>
            <p:ph type="dt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" name="Google Shape;23;p64"/>
          <p:cNvSpPr txBox="1">
            <a:spLocks noGrp="1"/>
          </p:cNvSpPr>
          <p:nvPr>
            <p:ph type="ft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4" name="Google Shape;24;p64"/>
          <p:cNvSpPr txBox="1">
            <a:spLocks noGrp="1"/>
          </p:cNvSpPr>
          <p:nvPr>
            <p:ph type="sldNum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Вертикальный заголовок и текст" type="vertTitleAndTx">
  <p:cSld name="VERTICAL_TITLE_AND_VERTICAL_TEXT"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73"/>
          <p:cNvSpPr txBox="1">
            <a:spLocks noGrp="1"/>
          </p:cNvSpPr>
          <p:nvPr>
            <p:ph type="title"/>
          </p:nvPr>
        </p:nvSpPr>
        <p:spPr>
          <a:xfrm rot="5400000">
            <a:off x="5463778" y="1371601"/>
            <a:ext cx="4388644" cy="20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0" name="Google Shape;80;p73"/>
          <p:cNvSpPr txBox="1">
            <a:spLocks noGrp="1"/>
          </p:cNvSpPr>
          <p:nvPr>
            <p:ph type="body" idx="1"/>
          </p:nvPr>
        </p:nvSpPr>
        <p:spPr>
          <a:xfrm rot="5400000">
            <a:off x="1272778" y="-609599"/>
            <a:ext cx="4388644" cy="601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1" name="Google Shape;81;p73"/>
          <p:cNvSpPr txBox="1">
            <a:spLocks noGrp="1"/>
          </p:cNvSpPr>
          <p:nvPr>
            <p:ph type="dt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2" name="Google Shape;82;p73"/>
          <p:cNvSpPr txBox="1">
            <a:spLocks noGrp="1"/>
          </p:cNvSpPr>
          <p:nvPr>
            <p:ph type="ft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3" name="Google Shape;83;p73"/>
          <p:cNvSpPr txBox="1">
            <a:spLocks noGrp="1"/>
          </p:cNvSpPr>
          <p:nvPr>
            <p:ph type="sldNum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Титульный слайд" type="title">
  <p:cSld name="TITLE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5"/>
          <p:cNvSpPr txBox="1"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5"/>
          <p:cNvSpPr txBox="1"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None/>
              <a:defRPr>
                <a:solidFill>
                  <a:srgbClr val="888888"/>
                </a:solidFill>
              </a:defRPr>
            </a:lvl1pPr>
            <a:lvl2pPr lvl="1" algn="ctr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None/>
              <a:defRPr>
                <a:solidFill>
                  <a:srgbClr val="888888"/>
                </a:solidFill>
              </a:defRPr>
            </a:lvl2pPr>
            <a:lvl3pPr lvl="2" algn="ctr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>
                <a:solidFill>
                  <a:srgbClr val="888888"/>
                </a:solidFill>
              </a:defRPr>
            </a:lvl3pPr>
            <a:lvl4pPr lvl="3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4pPr>
            <a:lvl5pPr lvl="4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5pPr>
            <a:lvl6pPr lvl="5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28" name="Google Shape;28;p65"/>
          <p:cNvSpPr txBox="1">
            <a:spLocks noGrp="1"/>
          </p:cNvSpPr>
          <p:nvPr>
            <p:ph type="dt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65"/>
          <p:cNvSpPr txBox="1">
            <a:spLocks noGrp="1"/>
          </p:cNvSpPr>
          <p:nvPr>
            <p:ph type="ft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0" name="Google Shape;30;p65"/>
          <p:cNvSpPr txBox="1">
            <a:spLocks noGrp="1"/>
          </p:cNvSpPr>
          <p:nvPr>
            <p:ph type="sldNum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раздела" type="secHead">
  <p:cSld name="SECTION_HEADER"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66"/>
          <p:cNvSpPr txBox="1"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  <a:defRPr sz="4000" b="1" cap="none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3" name="Google Shape;33;p66"/>
          <p:cNvSpPr txBox="1"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1pPr>
            <a:lvl2pPr marL="914400" lvl="1" indent="-228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34" name="Google Shape;34;p66"/>
          <p:cNvSpPr txBox="1">
            <a:spLocks noGrp="1"/>
          </p:cNvSpPr>
          <p:nvPr>
            <p:ph type="dt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66"/>
          <p:cNvSpPr txBox="1">
            <a:spLocks noGrp="1"/>
          </p:cNvSpPr>
          <p:nvPr>
            <p:ph type="ft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6" name="Google Shape;36;p66"/>
          <p:cNvSpPr txBox="1">
            <a:spLocks noGrp="1"/>
          </p:cNvSpPr>
          <p:nvPr>
            <p:ph type="sldNum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Два объекта" type="twoObj">
  <p:cSld name="TWO_OBJECTS"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67"/>
          <p:cNvSpPr txBox="1"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67"/>
          <p:cNvSpPr txBox="1">
            <a:spLocks noGrp="1"/>
          </p:cNvSpPr>
          <p:nvPr>
            <p:ph type="body" idx="1"/>
          </p:nvPr>
        </p:nvSpPr>
        <p:spPr>
          <a:xfrm>
            <a:off x="457200" y="1200151"/>
            <a:ext cx="4038600" cy="33944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0640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marL="914400" lvl="1" indent="-3810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marL="1371600" lvl="2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marL="1828800" lvl="3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marL="2286000" lvl="4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marL="2743200" lvl="5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40" name="Google Shape;40;p67"/>
          <p:cNvSpPr txBox="1">
            <a:spLocks noGrp="1"/>
          </p:cNvSpPr>
          <p:nvPr>
            <p:ph type="body" idx="2"/>
          </p:nvPr>
        </p:nvSpPr>
        <p:spPr>
          <a:xfrm>
            <a:off x="4648200" y="1200151"/>
            <a:ext cx="4038600" cy="33944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0640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marL="914400" lvl="1" indent="-3810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marL="1371600" lvl="2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marL="1828800" lvl="3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marL="2286000" lvl="4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marL="2743200" lvl="5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41" name="Google Shape;41;p67"/>
          <p:cNvSpPr txBox="1">
            <a:spLocks noGrp="1"/>
          </p:cNvSpPr>
          <p:nvPr>
            <p:ph type="dt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67"/>
          <p:cNvSpPr txBox="1">
            <a:spLocks noGrp="1"/>
          </p:cNvSpPr>
          <p:nvPr>
            <p:ph type="ft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3" name="Google Shape;43;p67"/>
          <p:cNvSpPr txBox="1">
            <a:spLocks noGrp="1"/>
          </p:cNvSpPr>
          <p:nvPr>
            <p:ph type="sldNum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Сравнение" type="twoTxTwoObj">
  <p:cSld name="TWO_OBJECTS_WITH_TEXT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68"/>
          <p:cNvSpPr txBox="1"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6" name="Google Shape;46;p68"/>
          <p:cNvSpPr txBox="1"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7" name="Google Shape;47;p68"/>
          <p:cNvSpPr txBox="1">
            <a:spLocks noGrp="1"/>
          </p:cNvSpPr>
          <p:nvPr>
            <p:ph type="body" idx="2"/>
          </p:nvPr>
        </p:nvSpPr>
        <p:spPr>
          <a:xfrm>
            <a:off x="457200" y="1631156"/>
            <a:ext cx="4040188" cy="29634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810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marL="914400" lvl="1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marL="1371600" lvl="2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marL="1828800" lvl="3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marL="2286000" lvl="4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marL="2743200" lvl="5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marL="3200400" lvl="6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marL="3657600" lvl="7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marL="4114800" lvl="8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>
            <a:endParaRPr/>
          </a:p>
        </p:txBody>
      </p:sp>
      <p:sp>
        <p:nvSpPr>
          <p:cNvPr id="48" name="Google Shape;48;p68"/>
          <p:cNvSpPr txBox="1">
            <a:spLocks noGrp="1"/>
          </p:cNvSpPr>
          <p:nvPr>
            <p:ph type="body" idx="3"/>
          </p:nvPr>
        </p:nvSpPr>
        <p:spPr>
          <a:xfrm>
            <a:off x="4645026" y="1151335"/>
            <a:ext cx="4041775" cy="4798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9" name="Google Shape;49;p68"/>
          <p:cNvSpPr txBox="1">
            <a:spLocks noGrp="1"/>
          </p:cNvSpPr>
          <p:nvPr>
            <p:ph type="body" idx="4"/>
          </p:nvPr>
        </p:nvSpPr>
        <p:spPr>
          <a:xfrm>
            <a:off x="4645026" y="1631156"/>
            <a:ext cx="4041775" cy="29634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810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marL="914400" lvl="1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marL="1371600" lvl="2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marL="1828800" lvl="3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marL="2286000" lvl="4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marL="2743200" lvl="5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marL="3200400" lvl="6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marL="3657600" lvl="7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marL="4114800" lvl="8" indent="-330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>
            <a:endParaRPr/>
          </a:p>
        </p:txBody>
      </p:sp>
      <p:sp>
        <p:nvSpPr>
          <p:cNvPr id="50" name="Google Shape;50;p68"/>
          <p:cNvSpPr txBox="1">
            <a:spLocks noGrp="1"/>
          </p:cNvSpPr>
          <p:nvPr>
            <p:ph type="dt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1" name="Google Shape;51;p68"/>
          <p:cNvSpPr txBox="1">
            <a:spLocks noGrp="1"/>
          </p:cNvSpPr>
          <p:nvPr>
            <p:ph type="ft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68"/>
          <p:cNvSpPr txBox="1">
            <a:spLocks noGrp="1"/>
          </p:cNvSpPr>
          <p:nvPr>
            <p:ph type="sldNum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Только заголовок" type="titleOnly">
  <p:cSld name="TITLE_ONLY"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69"/>
          <p:cNvSpPr txBox="1"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5" name="Google Shape;55;p69"/>
          <p:cNvSpPr txBox="1">
            <a:spLocks noGrp="1"/>
          </p:cNvSpPr>
          <p:nvPr>
            <p:ph type="dt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69"/>
          <p:cNvSpPr txBox="1">
            <a:spLocks noGrp="1"/>
          </p:cNvSpPr>
          <p:nvPr>
            <p:ph type="ft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7" name="Google Shape;57;p69"/>
          <p:cNvSpPr txBox="1">
            <a:spLocks noGrp="1"/>
          </p:cNvSpPr>
          <p:nvPr>
            <p:ph type="sldNum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Объект с подписью" type="objTx">
  <p:cSld name="OBJECT_WITH_CAPTION_TEXT"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70"/>
          <p:cNvSpPr txBox="1"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sz="2000" b="1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70"/>
          <p:cNvSpPr txBox="1">
            <a:spLocks noGrp="1"/>
          </p:cNvSpPr>
          <p:nvPr>
            <p:ph type="body" idx="1"/>
          </p:nvPr>
        </p:nvSpPr>
        <p:spPr>
          <a:xfrm>
            <a:off x="3575050" y="204788"/>
            <a:ext cx="5111750" cy="43898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3180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  <a:defRPr sz="2800"/>
            </a:lvl2pPr>
            <a:lvl3pPr marL="1371600" lvl="2" indent="-3810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4pPr>
            <a:lvl5pPr marL="2286000" lvl="4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»"/>
              <a:defRPr sz="2000"/>
            </a:lvl5pPr>
            <a:lvl6pPr marL="2743200" lvl="5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61" name="Google Shape;61;p70"/>
          <p:cNvSpPr txBox="1">
            <a:spLocks noGrp="1"/>
          </p:cNvSpPr>
          <p:nvPr>
            <p:ph type="body" idx="2"/>
          </p:nvPr>
        </p:nvSpPr>
        <p:spPr>
          <a:xfrm>
            <a:off x="457201" y="1076326"/>
            <a:ext cx="3008313" cy="35182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marL="914400" lvl="1" indent="-22860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marL="1371600" lvl="2" indent="-22860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marL="1828800" lvl="3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marL="2286000" lvl="4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marL="2743200" lvl="5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marL="3200400" lvl="6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marL="3657600" lvl="7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marL="4114800" lvl="8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>
            <a:endParaRPr/>
          </a:p>
        </p:txBody>
      </p:sp>
      <p:sp>
        <p:nvSpPr>
          <p:cNvPr id="62" name="Google Shape;62;p70"/>
          <p:cNvSpPr txBox="1">
            <a:spLocks noGrp="1"/>
          </p:cNvSpPr>
          <p:nvPr>
            <p:ph type="dt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70"/>
          <p:cNvSpPr txBox="1">
            <a:spLocks noGrp="1"/>
          </p:cNvSpPr>
          <p:nvPr>
            <p:ph type="ft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4" name="Google Shape;64;p70"/>
          <p:cNvSpPr txBox="1">
            <a:spLocks noGrp="1"/>
          </p:cNvSpPr>
          <p:nvPr>
            <p:ph type="sldNum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Рисунок с подписью" type="picTx">
  <p:cSld name="PICTURE_WITH_CAPTION_TEXT"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71"/>
          <p:cNvSpPr txBox="1"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sz="2000" b="1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71"/>
          <p:cNvSpPr>
            <a:spLocks noGrp="1"/>
          </p:cNvSpPr>
          <p:nvPr>
            <p:ph type="pic" idx="2"/>
          </p:nvPr>
        </p:nvSpPr>
        <p:spPr>
          <a:xfrm>
            <a:off x="1792288" y="459581"/>
            <a:ext cx="5486400" cy="3086100"/>
          </a:xfrm>
          <a:prstGeom prst="rect">
            <a:avLst/>
          </a:prstGeom>
          <a:noFill/>
          <a:ln>
            <a:noFill/>
          </a:ln>
        </p:spPr>
      </p:sp>
      <p:sp>
        <p:nvSpPr>
          <p:cNvPr id="68" name="Google Shape;68;p71"/>
          <p:cNvSpPr txBox="1">
            <a:spLocks noGrp="1"/>
          </p:cNvSpPr>
          <p:nvPr>
            <p:ph type="body" idx="1"/>
          </p:nvPr>
        </p:nvSpPr>
        <p:spPr>
          <a:xfrm>
            <a:off x="1792288" y="4025503"/>
            <a:ext cx="5486400" cy="6036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marL="914400" lvl="1" indent="-22860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marL="1371600" lvl="2" indent="-22860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marL="1828800" lvl="3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marL="2286000" lvl="4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marL="2743200" lvl="5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marL="3200400" lvl="6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marL="3657600" lvl="7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marL="4114800" lvl="8" indent="-228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>
            <a:endParaRPr/>
          </a:p>
        </p:txBody>
      </p:sp>
      <p:sp>
        <p:nvSpPr>
          <p:cNvPr id="69" name="Google Shape;69;p71"/>
          <p:cNvSpPr txBox="1">
            <a:spLocks noGrp="1"/>
          </p:cNvSpPr>
          <p:nvPr>
            <p:ph type="dt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71"/>
          <p:cNvSpPr txBox="1">
            <a:spLocks noGrp="1"/>
          </p:cNvSpPr>
          <p:nvPr>
            <p:ph type="ft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1" name="Google Shape;71;p71"/>
          <p:cNvSpPr txBox="1">
            <a:spLocks noGrp="1"/>
          </p:cNvSpPr>
          <p:nvPr>
            <p:ph type="sldNum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и вертикальный текст" type="vertTx">
  <p:cSld name="VERTICAL_TEXT"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72"/>
          <p:cNvSpPr txBox="1"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4" name="Google Shape;74;p72"/>
          <p:cNvSpPr txBox="1">
            <a:spLocks noGrp="1"/>
          </p:cNvSpPr>
          <p:nvPr>
            <p:ph type="body" idx="1"/>
          </p:nvPr>
        </p:nvSpPr>
        <p:spPr>
          <a:xfrm rot="5400000">
            <a:off x="2874764" y="-1217413"/>
            <a:ext cx="3394472" cy="822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5" name="Google Shape;75;p72"/>
          <p:cNvSpPr txBox="1">
            <a:spLocks noGrp="1"/>
          </p:cNvSpPr>
          <p:nvPr>
            <p:ph type="dt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72"/>
          <p:cNvSpPr txBox="1">
            <a:spLocks noGrp="1"/>
          </p:cNvSpPr>
          <p:nvPr>
            <p:ph type="ft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7" name="Google Shape;77;p72"/>
          <p:cNvSpPr txBox="1">
            <a:spLocks noGrp="1"/>
          </p:cNvSpPr>
          <p:nvPr>
            <p:ph type="sldNum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62"/>
          <p:cNvSpPr txBox="1"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" name="Google Shape;11;p62"/>
          <p:cNvSpPr txBox="1"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318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064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10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Google Shape;12;p62"/>
          <p:cNvSpPr txBox="1">
            <a:spLocks noGrp="1"/>
          </p:cNvSpPr>
          <p:nvPr>
            <p:ph type="dt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" name="Google Shape;13;p62"/>
          <p:cNvSpPr txBox="1">
            <a:spLocks noGrp="1"/>
          </p:cNvSpPr>
          <p:nvPr>
            <p:ph type="ft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" name="Google Shape;14;p62"/>
          <p:cNvSpPr txBox="1">
            <a:spLocks noGrp="1"/>
          </p:cNvSpPr>
          <p:nvPr>
            <p:ph type="sldNum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2.png"/><Relationship Id="rId4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3"/>
          <p:cNvSpPr txBox="1">
            <a:spLocks noGrp="1"/>
          </p:cNvSpPr>
          <p:nvPr>
            <p:ph type="title"/>
          </p:nvPr>
        </p:nvSpPr>
        <p:spPr>
          <a:xfrm>
            <a:off x="0" y="205975"/>
            <a:ext cx="9144000" cy="8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 fontScale="90000"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45454"/>
              <a:buNone/>
            </a:pPr>
            <a:r>
              <a:rPr lang="ru-RU" dirty="0"/>
              <a:t>Какими должны быть ученики, чтобы самостоятельно узнавать новое?</a:t>
            </a:r>
            <a:endParaRPr dirty="0"/>
          </a:p>
        </p:txBody>
      </p:sp>
      <p:sp>
        <p:nvSpPr>
          <p:cNvPr id="104" name="Google Shape;104;p3"/>
          <p:cNvSpPr txBox="1">
            <a:spLocks noGrp="1"/>
          </p:cNvSpPr>
          <p:nvPr>
            <p:ph type="body" idx="1"/>
          </p:nvPr>
        </p:nvSpPr>
        <p:spPr>
          <a:xfrm>
            <a:off x="457200" y="1671639"/>
            <a:ext cx="8229600" cy="339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r>
              <a:rPr lang="ru-RU" dirty="0"/>
              <a:t>         Внимательными</a:t>
            </a:r>
            <a:endParaRPr dirty="0"/>
          </a:p>
          <a:p>
            <a:pPr marL="0" lvl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r>
              <a:rPr lang="ru-RU" dirty="0"/>
              <a:t>                            Рассеянными         Ленивыми</a:t>
            </a:r>
            <a:endParaRPr dirty="0"/>
          </a:p>
          <a:p>
            <a:pPr marL="0" lvl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r>
              <a:rPr lang="ru-RU" dirty="0"/>
              <a:t>Активными                   Самостоятельными    </a:t>
            </a:r>
            <a:endParaRPr dirty="0"/>
          </a:p>
          <a:p>
            <a:pPr marL="0" lvl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r>
              <a:rPr lang="ru-RU" dirty="0"/>
              <a:t>         Несобранными </a:t>
            </a:r>
            <a:endParaRPr dirty="0"/>
          </a:p>
          <a:p>
            <a:pPr marL="0" lvl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r>
              <a:rPr lang="ru-RU" dirty="0"/>
              <a:t>                                Трудолюбивыми         </a:t>
            </a:r>
            <a:endParaRPr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5" name="Google Shape;295;g2bc385313ee_0_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318050" y="636675"/>
            <a:ext cx="1549425" cy="2295449"/>
          </a:xfrm>
          <a:prstGeom prst="rect">
            <a:avLst/>
          </a:prstGeom>
          <a:noFill/>
          <a:ln>
            <a:noFill/>
          </a:ln>
        </p:spPr>
      </p:pic>
      <p:pic>
        <p:nvPicPr>
          <p:cNvPr id="296" name="Google Shape;296;g2bc385313ee_0_0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396238" y="1043381"/>
            <a:ext cx="2004252" cy="1988477"/>
          </a:xfrm>
          <a:prstGeom prst="rect">
            <a:avLst/>
          </a:prstGeom>
          <a:noFill/>
          <a:ln>
            <a:noFill/>
          </a:ln>
        </p:spPr>
      </p:pic>
      <p:pic>
        <p:nvPicPr>
          <p:cNvPr id="297" name="Google Shape;297;g2bc385313ee_0_0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063413" y="1269001"/>
            <a:ext cx="1549431" cy="1537238"/>
          </a:xfrm>
          <a:prstGeom prst="rect">
            <a:avLst/>
          </a:prstGeom>
          <a:noFill/>
          <a:ln>
            <a:noFill/>
          </a:ln>
        </p:spPr>
      </p:pic>
      <p:pic>
        <p:nvPicPr>
          <p:cNvPr id="298" name="Google Shape;298;g2bc385313ee_0_0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4350841" y="1324159"/>
            <a:ext cx="1466079" cy="1454541"/>
          </a:xfrm>
          <a:prstGeom prst="rect">
            <a:avLst/>
          </a:prstGeom>
          <a:noFill/>
          <a:ln>
            <a:noFill/>
          </a:ln>
        </p:spPr>
      </p:pic>
      <p:sp>
        <p:nvSpPr>
          <p:cNvPr id="299" name="Google Shape;299;g2bc385313ee_0_0"/>
          <p:cNvSpPr txBox="1">
            <a:spLocks noGrp="1"/>
          </p:cNvSpPr>
          <p:nvPr>
            <p:ph type="title"/>
          </p:nvPr>
        </p:nvSpPr>
        <p:spPr>
          <a:xfrm>
            <a:off x="822737" y="3543194"/>
            <a:ext cx="7155600" cy="8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 fontScale="90000"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57142"/>
              <a:buNone/>
            </a:pPr>
            <a:r>
              <a:rPr lang="ru-RU" sz="3500" dirty="0"/>
              <a:t>4:3 = 1 (кусочек)</a:t>
            </a:r>
            <a:endParaRPr sz="3500" dirty="0"/>
          </a:p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57142"/>
              <a:buNone/>
            </a:pPr>
            <a:r>
              <a:rPr lang="ru-RU" sz="3500" dirty="0"/>
              <a:t>Ответ: 1 кусочек торта достанется каждому из ребят и 1 кусочек достанется маме.</a:t>
            </a:r>
            <a:endParaRPr sz="3500" dirty="0"/>
          </a:p>
        </p:txBody>
      </p:sp>
      <p:grpSp>
        <p:nvGrpSpPr>
          <p:cNvPr id="23" name="Google Shape;183;p12"/>
          <p:cNvGrpSpPr/>
          <p:nvPr/>
        </p:nvGrpSpPr>
        <p:grpSpPr>
          <a:xfrm>
            <a:off x="320873" y="103345"/>
            <a:ext cx="2107313" cy="2035249"/>
            <a:chOff x="149675" y="477000"/>
            <a:chExt cx="4189500" cy="4046232"/>
          </a:xfrm>
        </p:grpSpPr>
        <p:sp>
          <p:nvSpPr>
            <p:cNvPr id="24" name="Google Shape;184;p12"/>
            <p:cNvSpPr/>
            <p:nvPr/>
          </p:nvSpPr>
          <p:spPr>
            <a:xfrm>
              <a:off x="149675" y="477000"/>
              <a:ext cx="4189500" cy="4046232"/>
            </a:xfrm>
            <a:prstGeom prst="arc">
              <a:avLst>
                <a:gd name="adj1" fmla="val 16237131"/>
                <a:gd name="adj2" fmla="val 0"/>
              </a:avLst>
            </a:prstGeom>
            <a:solidFill>
              <a:srgbClr val="FFF2CC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cxnSp>
          <p:nvCxnSpPr>
            <p:cNvPr id="25" name="Google Shape;185;p12"/>
            <p:cNvCxnSpPr>
              <a:stCxn id="24" idx="0"/>
            </p:cNvCxnSpPr>
            <p:nvPr/>
          </p:nvCxnSpPr>
          <p:spPr>
            <a:xfrm flipH="1">
              <a:off x="2244376" y="477110"/>
              <a:ext cx="21900" cy="2022900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26" name="Google Shape;186;p12"/>
            <p:cNvCxnSpPr>
              <a:stCxn id="24" idx="2"/>
            </p:cNvCxnSpPr>
            <p:nvPr/>
          </p:nvCxnSpPr>
          <p:spPr>
            <a:xfrm rot="10800000">
              <a:off x="2244575" y="2500116"/>
              <a:ext cx="2094600" cy="0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</p:cxnSp>
      </p:grpSp>
      <p:grpSp>
        <p:nvGrpSpPr>
          <p:cNvPr id="27" name="Google Shape;187;p12"/>
          <p:cNvGrpSpPr/>
          <p:nvPr/>
        </p:nvGrpSpPr>
        <p:grpSpPr>
          <a:xfrm rot="-5400000">
            <a:off x="2975670" y="103344"/>
            <a:ext cx="2107313" cy="2035249"/>
            <a:chOff x="149675" y="477000"/>
            <a:chExt cx="4189500" cy="4046232"/>
          </a:xfrm>
        </p:grpSpPr>
        <p:sp>
          <p:nvSpPr>
            <p:cNvPr id="28" name="Google Shape;188;p12"/>
            <p:cNvSpPr/>
            <p:nvPr/>
          </p:nvSpPr>
          <p:spPr>
            <a:xfrm>
              <a:off x="149675" y="477000"/>
              <a:ext cx="4189500" cy="4046232"/>
            </a:xfrm>
            <a:prstGeom prst="arc">
              <a:avLst>
                <a:gd name="adj1" fmla="val 16237131"/>
                <a:gd name="adj2" fmla="val 0"/>
              </a:avLst>
            </a:prstGeom>
            <a:solidFill>
              <a:srgbClr val="FFF2CC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cxnSp>
          <p:nvCxnSpPr>
            <p:cNvPr id="29" name="Google Shape;189;p12"/>
            <p:cNvCxnSpPr>
              <a:stCxn id="28" idx="0"/>
            </p:cNvCxnSpPr>
            <p:nvPr/>
          </p:nvCxnSpPr>
          <p:spPr>
            <a:xfrm rot="5400000">
              <a:off x="1243876" y="1477610"/>
              <a:ext cx="2022900" cy="21900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30" name="Google Shape;190;p12"/>
            <p:cNvCxnSpPr/>
            <p:nvPr/>
          </p:nvCxnSpPr>
          <p:spPr>
            <a:xfrm rot="5400000" flipV="1">
              <a:off x="3232776" y="1437289"/>
              <a:ext cx="71430" cy="1982683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</p:cxnSp>
      </p:grpSp>
      <p:grpSp>
        <p:nvGrpSpPr>
          <p:cNvPr id="31" name="Google Shape;191;p12"/>
          <p:cNvGrpSpPr/>
          <p:nvPr/>
        </p:nvGrpSpPr>
        <p:grpSpPr>
          <a:xfrm rot="5400000">
            <a:off x="3857805" y="-887511"/>
            <a:ext cx="2107313" cy="2035249"/>
            <a:chOff x="149675" y="477000"/>
            <a:chExt cx="4189500" cy="4046232"/>
          </a:xfrm>
        </p:grpSpPr>
        <p:sp>
          <p:nvSpPr>
            <p:cNvPr id="32" name="Google Shape;192;p12"/>
            <p:cNvSpPr/>
            <p:nvPr/>
          </p:nvSpPr>
          <p:spPr>
            <a:xfrm>
              <a:off x="149675" y="477000"/>
              <a:ext cx="4189500" cy="4046232"/>
            </a:xfrm>
            <a:prstGeom prst="arc">
              <a:avLst>
                <a:gd name="adj1" fmla="val 16237131"/>
                <a:gd name="adj2" fmla="val 0"/>
              </a:avLst>
            </a:prstGeom>
            <a:solidFill>
              <a:srgbClr val="FFF2CC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cxnSp>
          <p:nvCxnSpPr>
            <p:cNvPr id="33" name="Google Shape;193;p12"/>
            <p:cNvCxnSpPr>
              <a:stCxn id="32" idx="0"/>
            </p:cNvCxnSpPr>
            <p:nvPr/>
          </p:nvCxnSpPr>
          <p:spPr>
            <a:xfrm rot="5400000">
              <a:off x="1243876" y="1477610"/>
              <a:ext cx="2022900" cy="21900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34" name="Google Shape;194;p12"/>
            <p:cNvCxnSpPr/>
            <p:nvPr/>
          </p:nvCxnSpPr>
          <p:spPr>
            <a:xfrm rot="16200000">
              <a:off x="3248557" y="1438582"/>
              <a:ext cx="4" cy="2127856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</p:cxnSp>
      </p:grpSp>
      <p:grpSp>
        <p:nvGrpSpPr>
          <p:cNvPr id="35" name="Google Shape;195;p12"/>
          <p:cNvGrpSpPr/>
          <p:nvPr/>
        </p:nvGrpSpPr>
        <p:grpSpPr>
          <a:xfrm rot="10800000">
            <a:off x="6512899" y="-907759"/>
            <a:ext cx="2107313" cy="2035249"/>
            <a:chOff x="149675" y="477000"/>
            <a:chExt cx="4189500" cy="4046232"/>
          </a:xfrm>
        </p:grpSpPr>
        <p:sp>
          <p:nvSpPr>
            <p:cNvPr id="36" name="Google Shape;196;p12"/>
            <p:cNvSpPr/>
            <p:nvPr/>
          </p:nvSpPr>
          <p:spPr>
            <a:xfrm>
              <a:off x="149675" y="477000"/>
              <a:ext cx="4189500" cy="4046232"/>
            </a:xfrm>
            <a:prstGeom prst="arc">
              <a:avLst>
                <a:gd name="adj1" fmla="val 16237131"/>
                <a:gd name="adj2" fmla="val 0"/>
              </a:avLst>
            </a:prstGeom>
            <a:solidFill>
              <a:srgbClr val="FFF2CC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cxnSp>
          <p:nvCxnSpPr>
            <p:cNvPr id="37" name="Google Shape;197;p12"/>
            <p:cNvCxnSpPr>
              <a:stCxn id="36" idx="0"/>
            </p:cNvCxnSpPr>
            <p:nvPr/>
          </p:nvCxnSpPr>
          <p:spPr>
            <a:xfrm flipH="1">
              <a:off x="2244376" y="477110"/>
              <a:ext cx="21900" cy="2022900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38" name="Google Shape;198;p12"/>
            <p:cNvCxnSpPr>
              <a:stCxn id="36" idx="2"/>
            </p:cNvCxnSpPr>
            <p:nvPr/>
          </p:nvCxnSpPr>
          <p:spPr>
            <a:xfrm rot="10800000">
              <a:off x="2244275" y="2500116"/>
              <a:ext cx="2094900" cy="0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</p:cxnSp>
      </p:grp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1" name="Google Shape;321;p17"/>
          <p:cNvSpPr txBox="1">
            <a:spLocks noGrp="1"/>
          </p:cNvSpPr>
          <p:nvPr>
            <p:ph type="title"/>
          </p:nvPr>
        </p:nvSpPr>
        <p:spPr>
          <a:xfrm>
            <a:off x="457200" y="1935029"/>
            <a:ext cx="8229600" cy="8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ru-RU" sz="6700"/>
              <a:t>Тема урока</a:t>
            </a:r>
            <a:endParaRPr sz="670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" name="Google Shape;327;p18"/>
          <p:cNvSpPr txBox="1">
            <a:spLocks noGrp="1"/>
          </p:cNvSpPr>
          <p:nvPr>
            <p:ph type="title"/>
          </p:nvPr>
        </p:nvSpPr>
        <p:spPr>
          <a:xfrm>
            <a:off x="457200" y="1935029"/>
            <a:ext cx="8229600" cy="8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ru-RU" sz="6700"/>
              <a:t>Тема урока </a:t>
            </a:r>
            <a:endParaRPr sz="6700"/>
          </a:p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ru-RU" sz="6700"/>
              <a:t>Деление с остатком</a:t>
            </a:r>
            <a:endParaRPr sz="670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3" name="Google Shape;333;p19"/>
          <p:cNvSpPr txBox="1">
            <a:spLocks noGrp="1"/>
          </p:cNvSpPr>
          <p:nvPr>
            <p:ph type="title"/>
          </p:nvPr>
        </p:nvSpPr>
        <p:spPr>
          <a:xfrm>
            <a:off x="457200" y="2143054"/>
            <a:ext cx="8229600" cy="8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ru-RU" sz="6700"/>
              <a:t>Цель урока</a:t>
            </a:r>
            <a:endParaRPr sz="6700"/>
          </a:p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ru-RU" sz="6700"/>
              <a:t>Научиться… </a:t>
            </a:r>
            <a:endParaRPr sz="6700"/>
          </a:p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endParaRPr sz="670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9" name="Google Shape;339;p20"/>
          <p:cNvSpPr txBox="1">
            <a:spLocks noGrp="1"/>
          </p:cNvSpPr>
          <p:nvPr>
            <p:ph type="title"/>
          </p:nvPr>
        </p:nvSpPr>
        <p:spPr>
          <a:xfrm>
            <a:off x="457200" y="2143054"/>
            <a:ext cx="8229600" cy="8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ru-RU" sz="6700"/>
              <a:t>Цель урока</a:t>
            </a:r>
            <a:endParaRPr sz="6700"/>
          </a:p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ru-RU" sz="6700"/>
              <a:t>Научиться выполнять деление с остатком </a:t>
            </a:r>
            <a:endParaRPr sz="6700"/>
          </a:p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endParaRPr sz="670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5" name="Google Shape;345;p21"/>
          <p:cNvSpPr txBox="1">
            <a:spLocks noGrp="1"/>
          </p:cNvSpPr>
          <p:nvPr>
            <p:ph type="title"/>
          </p:nvPr>
        </p:nvSpPr>
        <p:spPr>
          <a:xfrm>
            <a:off x="457200" y="205979"/>
            <a:ext cx="8229600" cy="8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ru-RU"/>
              <a:t>План урока</a:t>
            </a:r>
            <a:endParaRPr/>
          </a:p>
        </p:txBody>
      </p:sp>
      <p:sp>
        <p:nvSpPr>
          <p:cNvPr id="346" name="Google Shape;346;p21"/>
          <p:cNvSpPr txBox="1">
            <a:spLocks noGrp="1"/>
          </p:cNvSpPr>
          <p:nvPr>
            <p:ph type="body" idx="1"/>
          </p:nvPr>
        </p:nvSpPr>
        <p:spPr>
          <a:xfrm>
            <a:off x="457200" y="1200151"/>
            <a:ext cx="8229600" cy="339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92500" lnSpcReduction="20000"/>
          </a:bodyPr>
          <a:lstStyle/>
          <a:p>
            <a:pPr marL="457200" lvl="0" indent="-334327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ct val="56250"/>
              <a:buAutoNum type="arabicPeriod"/>
            </a:pPr>
            <a:r>
              <a:rPr lang="ru-RU" dirty="0"/>
              <a:t>Узнать, как делить с остатком;</a:t>
            </a:r>
            <a:endParaRPr dirty="0"/>
          </a:p>
          <a:p>
            <a:pPr marL="457200" lvl="0" indent="-33432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56250"/>
              <a:buAutoNum type="arabicPeriod"/>
            </a:pPr>
            <a:r>
              <a:rPr lang="ru-RU" dirty="0"/>
              <a:t>Печь торты;</a:t>
            </a:r>
            <a:endParaRPr dirty="0"/>
          </a:p>
          <a:p>
            <a:pPr marL="457200" lvl="0" indent="-33432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56250"/>
              <a:buAutoNum type="arabicPeriod"/>
            </a:pPr>
            <a:r>
              <a:rPr lang="ru-RU" dirty="0"/>
              <a:t>Научиться правильно читать записи при делении с остатком;</a:t>
            </a:r>
            <a:endParaRPr dirty="0"/>
          </a:p>
          <a:p>
            <a:pPr marL="457200" lvl="0" indent="-33432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56250"/>
              <a:buAutoNum type="arabicPeriod"/>
            </a:pPr>
            <a:r>
              <a:rPr lang="ru-RU" dirty="0"/>
              <a:t>Узнать правило деления с остатком;</a:t>
            </a:r>
            <a:endParaRPr dirty="0"/>
          </a:p>
          <a:p>
            <a:pPr marL="457200" lvl="0" indent="-33432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56250"/>
              <a:buAutoNum type="arabicPeriod"/>
            </a:pPr>
            <a:r>
              <a:rPr lang="ru-RU" dirty="0"/>
              <a:t>Нарисовать зимний пейзаж;</a:t>
            </a:r>
            <a:endParaRPr dirty="0"/>
          </a:p>
          <a:p>
            <a:pPr marL="457200" lvl="0" indent="-33432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56250"/>
              <a:buAutoNum type="arabicPeriod"/>
            </a:pPr>
            <a:r>
              <a:rPr lang="ru-RU" dirty="0"/>
              <a:t>Проверить, как поняли деление с остатком в ходе самостоятельного выполнения задания.</a:t>
            </a:r>
            <a:endParaRPr dirty="0"/>
          </a:p>
        </p:txBody>
      </p:sp>
      <p:cxnSp>
        <p:nvCxnSpPr>
          <p:cNvPr id="347" name="Google Shape;347;p21"/>
          <p:cNvCxnSpPr/>
          <p:nvPr/>
        </p:nvCxnSpPr>
        <p:spPr>
          <a:xfrm rot="10800000" flipH="1">
            <a:off x="2144860" y="1571399"/>
            <a:ext cx="132900" cy="16620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3" name="Google Shape;353;p22"/>
          <p:cNvSpPr txBox="1">
            <a:spLocks noGrp="1"/>
          </p:cNvSpPr>
          <p:nvPr>
            <p:ph type="title"/>
          </p:nvPr>
        </p:nvSpPr>
        <p:spPr>
          <a:xfrm>
            <a:off x="457200" y="205979"/>
            <a:ext cx="8229600" cy="8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ru-RU"/>
              <a:t>План урока</a:t>
            </a:r>
            <a:endParaRPr/>
          </a:p>
        </p:txBody>
      </p:sp>
      <p:sp>
        <p:nvSpPr>
          <p:cNvPr id="354" name="Google Shape;354;p22"/>
          <p:cNvSpPr txBox="1">
            <a:spLocks noGrp="1"/>
          </p:cNvSpPr>
          <p:nvPr>
            <p:ph type="body" idx="1"/>
          </p:nvPr>
        </p:nvSpPr>
        <p:spPr>
          <a:xfrm>
            <a:off x="457200" y="1200151"/>
            <a:ext cx="8229600" cy="339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lnSpcReduction="10000"/>
          </a:bodyPr>
          <a:lstStyle/>
          <a:p>
            <a:pPr marL="457200" lvl="0" indent="-334327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AutoNum type="arabicPeriod"/>
            </a:pPr>
            <a:r>
              <a:rPr lang="ru-RU" dirty="0"/>
              <a:t>Узнать, как делить с остатком;</a:t>
            </a:r>
            <a:endParaRPr dirty="0"/>
          </a:p>
          <a:p>
            <a:pPr marL="457200" lvl="0" indent="-33432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ru-RU" dirty="0"/>
              <a:t>Научиться правильно читать записи при делении с остатком;</a:t>
            </a:r>
            <a:endParaRPr dirty="0"/>
          </a:p>
          <a:p>
            <a:pPr marL="457200" lvl="0" indent="-33432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ru-RU" dirty="0"/>
              <a:t>Узнать правило деления с остатком;</a:t>
            </a:r>
            <a:endParaRPr dirty="0"/>
          </a:p>
          <a:p>
            <a:pPr marL="457200" lvl="0" indent="-33432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ru-RU" dirty="0"/>
              <a:t>Проверить, как поняли деление с остатком в ходе самостоятельного выполнения задания.</a:t>
            </a:r>
            <a:endParaRPr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9" name="Google Shape;359;p23"/>
          <p:cNvSpPr txBox="1"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lang="ru-RU" dirty="0"/>
              <a:t>Решим северную задачу</a:t>
            </a:r>
            <a:endParaRPr dirty="0"/>
          </a:p>
        </p:txBody>
      </p:sp>
      <p:sp>
        <p:nvSpPr>
          <p:cNvPr id="360" name="Google Shape;360;p23"/>
          <p:cNvSpPr txBox="1">
            <a:spLocks noGrp="1"/>
          </p:cNvSpPr>
          <p:nvPr>
            <p:ph type="body" idx="1"/>
          </p:nvPr>
        </p:nvSpPr>
        <p:spPr>
          <a:xfrm>
            <a:off x="457200" y="1151383"/>
            <a:ext cx="8229600" cy="33944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114300" lvl="0" indent="0" algn="just">
              <a:buNone/>
            </a:pPr>
            <a:r>
              <a:rPr lang="ru-RU" dirty="0"/>
              <a:t>У Сени Малины остались апельсины. Решил он разложить 16 апельсинов в три коробки поровну, про запас. Помогите Сене Малине узнать, сколько апельсинов будет в одной коробке?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5" name="Google Shape;365;p24"/>
          <p:cNvSpPr txBox="1"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lang="ru-RU" dirty="0"/>
              <a:t>Решим северную задачу</a:t>
            </a:r>
            <a:endParaRPr dirty="0"/>
          </a:p>
        </p:txBody>
      </p:sp>
      <p:sp>
        <p:nvSpPr>
          <p:cNvPr id="366" name="Google Shape;366;p24"/>
          <p:cNvSpPr txBox="1">
            <a:spLocks noGrp="1"/>
          </p:cNvSpPr>
          <p:nvPr>
            <p:ph type="body" idx="1"/>
          </p:nvPr>
        </p:nvSpPr>
        <p:spPr>
          <a:xfrm>
            <a:off x="457200" y="1151383"/>
            <a:ext cx="8229600" cy="33944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114300" lvl="0" indent="0" algn="just">
              <a:buNone/>
            </a:pPr>
            <a:r>
              <a:rPr lang="ru-RU" dirty="0"/>
              <a:t>У Сени Малины остались апельсины. Решил он разложить 16 апельсинов в три коробки поровну, про запас. Помогите Сене Малине узнать, сколько апельсинов будет в одной коробке?</a:t>
            </a:r>
          </a:p>
        </p:txBody>
      </p:sp>
      <p:pic>
        <p:nvPicPr>
          <p:cNvPr id="367" name="Google Shape;367;p24" descr="https://gas-kvas.com/uploads/posts/2023-01/1673524309_gas-kvas-com-p-detskii-risunok-korobka-5.jp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572000" y="3630161"/>
            <a:ext cx="1344105" cy="1317124"/>
          </a:xfrm>
          <a:prstGeom prst="rect">
            <a:avLst/>
          </a:prstGeom>
          <a:noFill/>
          <a:ln>
            <a:noFill/>
          </a:ln>
        </p:spPr>
      </p:pic>
      <p:pic>
        <p:nvPicPr>
          <p:cNvPr id="368" name="Google Shape;368;p24" descr="https://gas-kvas.com/uploads/posts/2023-01/1673524309_gas-kvas-com-p-detskii-risunok-korobka-5.jp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354203" y="3544817"/>
            <a:ext cx="1344105" cy="1317124"/>
          </a:xfrm>
          <a:prstGeom prst="rect">
            <a:avLst/>
          </a:prstGeom>
          <a:noFill/>
          <a:ln>
            <a:noFill/>
          </a:ln>
        </p:spPr>
      </p:pic>
      <p:pic>
        <p:nvPicPr>
          <p:cNvPr id="369" name="Google Shape;369;p24" descr="https://gas-kvas.com/uploads/posts/2023-01/1673524309_gas-kvas-com-p-detskii-risunok-korobka-5.jp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010098" y="3386774"/>
            <a:ext cx="1344105" cy="1317124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6" name="Picture 2" descr="Picture background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52242" y="3716401"/>
            <a:ext cx="1551305" cy="14270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Picture background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491" y="3716401"/>
            <a:ext cx="1551305" cy="14270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5" name="Google Shape;365;p24"/>
          <p:cNvSpPr txBox="1"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lang="ru-RU" dirty="0"/>
              <a:t>Решим северную задачу</a:t>
            </a:r>
            <a:endParaRPr dirty="0"/>
          </a:p>
        </p:txBody>
      </p:sp>
      <p:sp>
        <p:nvSpPr>
          <p:cNvPr id="366" name="Google Shape;366;p24"/>
          <p:cNvSpPr txBox="1">
            <a:spLocks noGrp="1"/>
          </p:cNvSpPr>
          <p:nvPr>
            <p:ph type="body" idx="1"/>
          </p:nvPr>
        </p:nvSpPr>
        <p:spPr>
          <a:xfrm>
            <a:off x="457200" y="1151383"/>
            <a:ext cx="8229600" cy="33944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114300" lvl="0" indent="0" algn="just">
              <a:buNone/>
            </a:pPr>
            <a:r>
              <a:rPr lang="ru-RU" sz="2800" dirty="0"/>
              <a:t>У Сени Малины осталось 16 апельсинов и он решил разложить их в  три коробки поровну, про запас. Сколько апельсинов получится в каждой коробке?</a:t>
            </a:r>
          </a:p>
        </p:txBody>
      </p:sp>
      <p:sp>
        <p:nvSpPr>
          <p:cNvPr id="10" name="Google Shape;377;p33"/>
          <p:cNvSpPr txBox="1"/>
          <p:nvPr/>
        </p:nvSpPr>
        <p:spPr>
          <a:xfrm>
            <a:off x="457200" y="2848619"/>
            <a:ext cx="8393700" cy="222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62500" lnSpcReduction="20000"/>
          </a:bodyPr>
          <a:lstStyle/>
          <a:p>
            <a:pPr marL="114300" marR="0" lvl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27272"/>
              <a:buFont typeface="Arial"/>
              <a:buNone/>
            </a:pPr>
            <a:r>
              <a:rPr lang="ru-RU" sz="66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</a:t>
            </a:r>
            <a:r>
              <a:rPr lang="ru-RU" sz="66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6</a:t>
            </a:r>
            <a:r>
              <a:rPr lang="ru-RU" sz="66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: 3 = 5 (ап.) и 1 апельсин останется.</a:t>
            </a:r>
            <a:endParaRPr sz="66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114300" marR="0" lvl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27272"/>
              <a:buFont typeface="Arial"/>
              <a:buNone/>
            </a:pPr>
            <a:r>
              <a:rPr lang="ru-RU" sz="66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Ответ: </a:t>
            </a:r>
            <a:r>
              <a:rPr lang="ru-RU" sz="60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5 апельсинов в одной коробке  и 1 апельсин останется.</a:t>
            </a:r>
            <a:endParaRPr sz="60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748503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3"/>
          <p:cNvSpPr txBox="1">
            <a:spLocks noGrp="1"/>
          </p:cNvSpPr>
          <p:nvPr>
            <p:ph type="title"/>
          </p:nvPr>
        </p:nvSpPr>
        <p:spPr>
          <a:xfrm>
            <a:off x="0" y="205975"/>
            <a:ext cx="9144000" cy="8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 fontScale="90000"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45454"/>
              <a:buNone/>
            </a:pPr>
            <a:r>
              <a:rPr lang="ru-RU" dirty="0"/>
              <a:t>Какими должны быть ученики, чтобы самостоятельно узнавать новое?</a:t>
            </a:r>
            <a:endParaRPr dirty="0"/>
          </a:p>
        </p:txBody>
      </p:sp>
      <p:sp>
        <p:nvSpPr>
          <p:cNvPr id="104" name="Google Shape;104;p3"/>
          <p:cNvSpPr txBox="1">
            <a:spLocks noGrp="1"/>
          </p:cNvSpPr>
          <p:nvPr>
            <p:ph type="body" idx="1"/>
          </p:nvPr>
        </p:nvSpPr>
        <p:spPr>
          <a:xfrm>
            <a:off x="457200" y="1671639"/>
            <a:ext cx="8229600" cy="339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r>
              <a:rPr lang="ru-RU" dirty="0"/>
              <a:t>         Внимательными</a:t>
            </a:r>
            <a:endParaRPr dirty="0"/>
          </a:p>
          <a:p>
            <a:pPr marL="0" lvl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r>
              <a:rPr lang="ru-RU" dirty="0">
                <a:solidFill>
                  <a:schemeClr val="bg1"/>
                </a:solidFill>
              </a:rPr>
              <a:t>                            Рассеянными         Ленивыми</a:t>
            </a:r>
            <a:endParaRPr dirty="0">
              <a:solidFill>
                <a:schemeClr val="bg1"/>
              </a:solidFill>
            </a:endParaRPr>
          </a:p>
          <a:p>
            <a:pPr marL="0" lvl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r>
              <a:rPr lang="ru-RU" dirty="0"/>
              <a:t>Активными                   Самостоятельными    </a:t>
            </a:r>
            <a:endParaRPr dirty="0"/>
          </a:p>
          <a:p>
            <a:pPr marL="0" lvl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r>
              <a:rPr lang="ru-RU" dirty="0"/>
              <a:t>         </a:t>
            </a:r>
            <a:r>
              <a:rPr lang="ru-RU" dirty="0">
                <a:solidFill>
                  <a:schemeClr val="bg1"/>
                </a:solidFill>
              </a:rPr>
              <a:t>Несобранными </a:t>
            </a:r>
            <a:endParaRPr dirty="0">
              <a:solidFill>
                <a:schemeClr val="bg1"/>
              </a:solidFill>
            </a:endParaRPr>
          </a:p>
          <a:p>
            <a:pPr marL="0" lvl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r>
              <a:rPr lang="ru-RU" dirty="0"/>
              <a:t>                                Трудолюбивыми         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78985242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1" name="Google Shape;461;p39"/>
          <p:cNvSpPr txBox="1">
            <a:spLocks noGrp="1"/>
          </p:cNvSpPr>
          <p:nvPr>
            <p:ph type="title"/>
          </p:nvPr>
        </p:nvSpPr>
        <p:spPr>
          <a:xfrm>
            <a:off x="457200" y="205979"/>
            <a:ext cx="8229600" cy="8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ru-RU"/>
              <a:t>План урока</a:t>
            </a:r>
            <a:endParaRPr/>
          </a:p>
        </p:txBody>
      </p:sp>
      <p:sp>
        <p:nvSpPr>
          <p:cNvPr id="462" name="Google Shape;462;p39"/>
          <p:cNvSpPr txBox="1">
            <a:spLocks noGrp="1"/>
          </p:cNvSpPr>
          <p:nvPr>
            <p:ph type="body" idx="1"/>
          </p:nvPr>
        </p:nvSpPr>
        <p:spPr>
          <a:xfrm>
            <a:off x="457200" y="1200151"/>
            <a:ext cx="8229600" cy="339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lnSpcReduction="10000"/>
          </a:bodyPr>
          <a:lstStyle/>
          <a:p>
            <a:pPr marL="457200" lvl="0" indent="-334327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AutoNum type="arabicPeriod"/>
            </a:pPr>
            <a:r>
              <a:rPr lang="ru-RU" dirty="0"/>
              <a:t>Узнать, как делить с остатком;</a:t>
            </a:r>
            <a:endParaRPr dirty="0"/>
          </a:p>
          <a:p>
            <a:pPr marL="457200" lvl="0" indent="-33432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ru-RU" dirty="0"/>
              <a:t>Научиться правильно читать записи при делении с остатком;</a:t>
            </a:r>
            <a:endParaRPr dirty="0"/>
          </a:p>
          <a:p>
            <a:pPr marL="457200" lvl="0" indent="-33432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ru-RU" dirty="0"/>
              <a:t>Узнать правило деления с остатком;</a:t>
            </a:r>
            <a:endParaRPr dirty="0"/>
          </a:p>
          <a:p>
            <a:pPr lvl="0" indent="-334327">
              <a:spcBef>
                <a:spcPts val="0"/>
              </a:spcBef>
              <a:buAutoNum type="arabicPeriod"/>
            </a:pPr>
            <a:r>
              <a:rPr lang="ru-RU" dirty="0"/>
              <a:t>Проверить, как поняли деление с остатком в ходе самостоятельного выполнения задания.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8" name="Google Shape;468;p40"/>
          <p:cNvSpPr txBox="1">
            <a:spLocks noGrp="1"/>
          </p:cNvSpPr>
          <p:nvPr>
            <p:ph type="title"/>
          </p:nvPr>
        </p:nvSpPr>
        <p:spPr>
          <a:xfrm>
            <a:off x="457200" y="205979"/>
            <a:ext cx="8229600" cy="8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ru-RU"/>
              <a:t>План урока</a:t>
            </a:r>
            <a:endParaRPr/>
          </a:p>
        </p:txBody>
      </p:sp>
      <p:sp>
        <p:nvSpPr>
          <p:cNvPr id="469" name="Google Shape;469;p40"/>
          <p:cNvSpPr txBox="1">
            <a:spLocks noGrp="1"/>
          </p:cNvSpPr>
          <p:nvPr>
            <p:ph type="body" idx="1"/>
          </p:nvPr>
        </p:nvSpPr>
        <p:spPr>
          <a:xfrm>
            <a:off x="457200" y="1200151"/>
            <a:ext cx="8229600" cy="339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lnSpcReduction="10000"/>
          </a:bodyPr>
          <a:lstStyle/>
          <a:p>
            <a:pPr marL="457200" lvl="0" indent="-334327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AutoNum type="arabicPeriod"/>
            </a:pPr>
            <a:r>
              <a:rPr lang="ru-RU" dirty="0"/>
              <a:t>Узнать, как делить с остатком;</a:t>
            </a:r>
            <a:endParaRPr dirty="0"/>
          </a:p>
          <a:p>
            <a:pPr marL="457200" lvl="0" indent="-33432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ru-RU" dirty="0"/>
              <a:t>Научиться правильно читать записи при делении с остатком;</a:t>
            </a:r>
            <a:endParaRPr dirty="0"/>
          </a:p>
          <a:p>
            <a:pPr marL="457200" lvl="0" indent="-33432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ru-RU" dirty="0"/>
              <a:t>Узнать правило деления с остатком;</a:t>
            </a:r>
            <a:endParaRPr dirty="0"/>
          </a:p>
          <a:p>
            <a:pPr lvl="0" indent="-334327">
              <a:spcBef>
                <a:spcPts val="0"/>
              </a:spcBef>
              <a:buAutoNum type="arabicPeriod"/>
            </a:pPr>
            <a:r>
              <a:rPr lang="ru-RU"/>
              <a:t>Проверить, как поняли деление с остатком в ходе самостоятельного выполнения задания.</a:t>
            </a:r>
            <a:endParaRPr lang="ru-RU" dirty="0"/>
          </a:p>
        </p:txBody>
      </p:sp>
      <p:grpSp>
        <p:nvGrpSpPr>
          <p:cNvPr id="470" name="Google Shape;470;p40"/>
          <p:cNvGrpSpPr/>
          <p:nvPr/>
        </p:nvGrpSpPr>
        <p:grpSpPr>
          <a:xfrm>
            <a:off x="7944425" y="1063379"/>
            <a:ext cx="742375" cy="772500"/>
            <a:chOff x="7944425" y="1200150"/>
            <a:chExt cx="742375" cy="772500"/>
          </a:xfrm>
        </p:grpSpPr>
        <p:cxnSp>
          <p:nvCxnSpPr>
            <p:cNvPr id="471" name="Google Shape;471;p40"/>
            <p:cNvCxnSpPr/>
            <p:nvPr/>
          </p:nvCxnSpPr>
          <p:spPr>
            <a:xfrm>
              <a:off x="7944425" y="1709250"/>
              <a:ext cx="280800" cy="263400"/>
            </a:xfrm>
            <a:prstGeom prst="straightConnector1">
              <a:avLst/>
            </a:prstGeom>
            <a:noFill/>
            <a:ln w="152400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472" name="Google Shape;472;p40"/>
            <p:cNvCxnSpPr/>
            <p:nvPr/>
          </p:nvCxnSpPr>
          <p:spPr>
            <a:xfrm rot="10800000" flipH="1">
              <a:off x="8212800" y="1200150"/>
              <a:ext cx="474000" cy="772500"/>
            </a:xfrm>
            <a:prstGeom prst="straightConnector1">
              <a:avLst/>
            </a:prstGeom>
            <a:noFill/>
            <a:ln w="152400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</p:cxnSp>
      </p:grp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2" name="Google Shape;502;p45"/>
          <p:cNvSpPr txBox="1">
            <a:spLocks noGrp="1"/>
          </p:cNvSpPr>
          <p:nvPr>
            <p:ph type="title"/>
          </p:nvPr>
        </p:nvSpPr>
        <p:spPr>
          <a:xfrm>
            <a:off x="457200" y="205959"/>
            <a:ext cx="8229600" cy="29030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48780"/>
              <a:buNone/>
            </a:pPr>
            <a:r>
              <a:rPr lang="ru-RU" sz="4100" dirty="0"/>
              <a:t>Прочитаем запись деления с остатком</a:t>
            </a:r>
            <a:br>
              <a:rPr lang="ru-RU" sz="4100" dirty="0"/>
            </a:br>
            <a:endParaRPr dirty="0"/>
          </a:p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36363"/>
              <a:buNone/>
            </a:pPr>
            <a:r>
              <a:rPr lang="ru-RU" sz="5500" dirty="0"/>
              <a:t>16 : 3 = 5 (ост. 1)</a:t>
            </a:r>
            <a:endParaRPr sz="5500" dirty="0"/>
          </a:p>
        </p:txBody>
      </p:sp>
      <p:sp>
        <p:nvSpPr>
          <p:cNvPr id="503" name="Google Shape;503;p45"/>
          <p:cNvSpPr txBox="1"/>
          <p:nvPr/>
        </p:nvSpPr>
        <p:spPr>
          <a:xfrm>
            <a:off x="0" y="3511297"/>
            <a:ext cx="9144000" cy="12557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 fontScale="97500"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51282"/>
              <a:buFont typeface="Calibri"/>
              <a:buNone/>
            </a:pPr>
            <a:r>
              <a:rPr lang="ru-RU" sz="36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__ разделить на _, получится _ и в остатке _.</a:t>
            </a:r>
            <a:endParaRPr dirty="0"/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51282"/>
              <a:buFont typeface="Calibri"/>
              <a:buNone/>
            </a:pPr>
            <a:r>
              <a:rPr lang="ru-RU" sz="36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Делимое __, делитель _, частное _, остаток _.</a:t>
            </a:r>
            <a:endParaRPr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2" name="Google Shape;502;p45"/>
          <p:cNvSpPr txBox="1">
            <a:spLocks noGrp="1"/>
          </p:cNvSpPr>
          <p:nvPr>
            <p:ph type="title"/>
          </p:nvPr>
        </p:nvSpPr>
        <p:spPr>
          <a:xfrm>
            <a:off x="457200" y="205959"/>
            <a:ext cx="8229600" cy="29030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48780"/>
              <a:buNone/>
            </a:pPr>
            <a:r>
              <a:rPr lang="ru-RU" sz="4100" dirty="0"/>
              <a:t>Прочитаем запись деления с остатком</a:t>
            </a:r>
            <a:br>
              <a:rPr lang="ru-RU" sz="4100" dirty="0"/>
            </a:br>
            <a:endParaRPr dirty="0"/>
          </a:p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36363"/>
              <a:buNone/>
            </a:pPr>
            <a:r>
              <a:rPr lang="ru-RU" sz="5500" dirty="0"/>
              <a:t>16 : 3 = 5 (ост. 1)</a:t>
            </a:r>
            <a:endParaRPr sz="5500" dirty="0"/>
          </a:p>
        </p:txBody>
      </p:sp>
      <p:sp>
        <p:nvSpPr>
          <p:cNvPr id="503" name="Google Shape;503;p45"/>
          <p:cNvSpPr txBox="1"/>
          <p:nvPr/>
        </p:nvSpPr>
        <p:spPr>
          <a:xfrm>
            <a:off x="0" y="3511297"/>
            <a:ext cx="9144000" cy="12557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 fontScale="97500"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51282"/>
              <a:buFont typeface="Calibri"/>
              <a:buNone/>
            </a:pPr>
            <a:r>
              <a:rPr lang="ru-RU" sz="36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16 разделить на 3, получится 5 и в остатке 1.</a:t>
            </a:r>
            <a:endParaRPr dirty="0"/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51282"/>
              <a:buFont typeface="Calibri"/>
              <a:buNone/>
            </a:pPr>
            <a:r>
              <a:rPr lang="ru-RU" sz="36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Делимое </a:t>
            </a:r>
            <a:r>
              <a:rPr lang="ru-RU" sz="36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16</a:t>
            </a:r>
            <a:r>
              <a:rPr lang="ru-RU" sz="36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делитель 3, частное 5, остаток 1.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9962644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9" name="Google Shape;509;p46"/>
          <p:cNvSpPr txBox="1">
            <a:spLocks noGrp="1"/>
          </p:cNvSpPr>
          <p:nvPr>
            <p:ph type="title"/>
          </p:nvPr>
        </p:nvSpPr>
        <p:spPr>
          <a:xfrm>
            <a:off x="457200" y="205979"/>
            <a:ext cx="8229600" cy="8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ru-RU"/>
              <a:t>План урока</a:t>
            </a:r>
            <a:endParaRPr/>
          </a:p>
        </p:txBody>
      </p:sp>
      <p:sp>
        <p:nvSpPr>
          <p:cNvPr id="510" name="Google Shape;510;p46"/>
          <p:cNvSpPr txBox="1">
            <a:spLocks noGrp="1"/>
          </p:cNvSpPr>
          <p:nvPr>
            <p:ph type="body" idx="1"/>
          </p:nvPr>
        </p:nvSpPr>
        <p:spPr>
          <a:xfrm>
            <a:off x="457200" y="1200151"/>
            <a:ext cx="8229600" cy="339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lnSpcReduction="10000"/>
          </a:bodyPr>
          <a:lstStyle/>
          <a:p>
            <a:pPr marL="457200" lvl="0" indent="-334327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AutoNum type="arabicPeriod"/>
            </a:pPr>
            <a:r>
              <a:rPr lang="ru-RU" dirty="0"/>
              <a:t>Узнать, как делить с остатком;</a:t>
            </a:r>
            <a:endParaRPr dirty="0"/>
          </a:p>
          <a:p>
            <a:pPr marL="457200" lvl="0" indent="-33432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ru-RU" dirty="0"/>
              <a:t>Научиться правильно читать записи при делении с остатком;</a:t>
            </a:r>
            <a:endParaRPr dirty="0"/>
          </a:p>
          <a:p>
            <a:pPr marL="457200" lvl="0" indent="-33432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ru-RU" dirty="0"/>
              <a:t>Узнать правило деления с остатком;</a:t>
            </a:r>
            <a:endParaRPr dirty="0"/>
          </a:p>
          <a:p>
            <a:pPr indent="-334327">
              <a:spcBef>
                <a:spcPts val="0"/>
              </a:spcBef>
              <a:buFont typeface="Arial"/>
              <a:buAutoNum type="arabicPeriod"/>
            </a:pPr>
            <a:r>
              <a:rPr lang="ru-RU" dirty="0"/>
              <a:t>Проверить, как поняли деление с остатком в ходе самостоятельного выполнения задания.</a:t>
            </a:r>
            <a:endParaRPr dirty="0"/>
          </a:p>
        </p:txBody>
      </p:sp>
      <p:grpSp>
        <p:nvGrpSpPr>
          <p:cNvPr id="511" name="Google Shape;511;p46"/>
          <p:cNvGrpSpPr/>
          <p:nvPr/>
        </p:nvGrpSpPr>
        <p:grpSpPr>
          <a:xfrm>
            <a:off x="7944425" y="1063379"/>
            <a:ext cx="742375" cy="772500"/>
            <a:chOff x="7944425" y="1200150"/>
            <a:chExt cx="742375" cy="772500"/>
          </a:xfrm>
        </p:grpSpPr>
        <p:cxnSp>
          <p:nvCxnSpPr>
            <p:cNvPr id="512" name="Google Shape;512;p46"/>
            <p:cNvCxnSpPr/>
            <p:nvPr/>
          </p:nvCxnSpPr>
          <p:spPr>
            <a:xfrm>
              <a:off x="7944425" y="1709250"/>
              <a:ext cx="280800" cy="263400"/>
            </a:xfrm>
            <a:prstGeom prst="straightConnector1">
              <a:avLst/>
            </a:prstGeom>
            <a:noFill/>
            <a:ln w="152400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513" name="Google Shape;513;p46"/>
            <p:cNvCxnSpPr/>
            <p:nvPr/>
          </p:nvCxnSpPr>
          <p:spPr>
            <a:xfrm rot="10800000" flipH="1">
              <a:off x="8212800" y="1200150"/>
              <a:ext cx="474000" cy="772500"/>
            </a:xfrm>
            <a:prstGeom prst="straightConnector1">
              <a:avLst/>
            </a:prstGeom>
            <a:noFill/>
            <a:ln w="152400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</p:cxnSp>
      </p:grp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9" name="Google Shape;519;p47"/>
          <p:cNvSpPr txBox="1">
            <a:spLocks noGrp="1"/>
          </p:cNvSpPr>
          <p:nvPr>
            <p:ph type="title"/>
          </p:nvPr>
        </p:nvSpPr>
        <p:spPr>
          <a:xfrm>
            <a:off x="457200" y="205979"/>
            <a:ext cx="8229600" cy="8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ru-RU"/>
              <a:t>План урока</a:t>
            </a:r>
            <a:endParaRPr/>
          </a:p>
        </p:txBody>
      </p:sp>
      <p:sp>
        <p:nvSpPr>
          <p:cNvPr id="520" name="Google Shape;520;p47"/>
          <p:cNvSpPr txBox="1">
            <a:spLocks noGrp="1"/>
          </p:cNvSpPr>
          <p:nvPr>
            <p:ph type="body" idx="1"/>
          </p:nvPr>
        </p:nvSpPr>
        <p:spPr>
          <a:xfrm>
            <a:off x="457200" y="1200151"/>
            <a:ext cx="8229600" cy="339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lnSpcReduction="10000"/>
          </a:bodyPr>
          <a:lstStyle/>
          <a:p>
            <a:pPr marL="457200" lvl="0" indent="-334327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AutoNum type="arabicPeriod"/>
            </a:pPr>
            <a:r>
              <a:rPr lang="ru-RU" dirty="0"/>
              <a:t>Узнать, как делить с остатком;</a:t>
            </a:r>
            <a:endParaRPr dirty="0"/>
          </a:p>
          <a:p>
            <a:pPr marL="457200" lvl="0" indent="-33432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ru-RU" dirty="0"/>
              <a:t>Научиться правильно читать записи при делении с остатком;</a:t>
            </a:r>
            <a:endParaRPr dirty="0"/>
          </a:p>
          <a:p>
            <a:pPr marL="457200" lvl="0" indent="-33432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ru-RU" dirty="0"/>
              <a:t>Узнать правило деления с остатком;</a:t>
            </a:r>
            <a:endParaRPr dirty="0"/>
          </a:p>
          <a:p>
            <a:pPr indent="-334327">
              <a:spcBef>
                <a:spcPts val="0"/>
              </a:spcBef>
              <a:buFont typeface="Arial"/>
              <a:buAutoNum type="arabicPeriod"/>
            </a:pPr>
            <a:r>
              <a:rPr lang="ru-RU" dirty="0"/>
              <a:t>Проверить, как поняли деление с остатком в ходе самостоятельного выполнения задания.</a:t>
            </a:r>
          </a:p>
        </p:txBody>
      </p:sp>
      <p:grpSp>
        <p:nvGrpSpPr>
          <p:cNvPr id="521" name="Google Shape;521;p47"/>
          <p:cNvGrpSpPr/>
          <p:nvPr/>
        </p:nvGrpSpPr>
        <p:grpSpPr>
          <a:xfrm>
            <a:off x="7944425" y="1063379"/>
            <a:ext cx="742375" cy="772500"/>
            <a:chOff x="7944425" y="1200150"/>
            <a:chExt cx="742375" cy="772500"/>
          </a:xfrm>
        </p:grpSpPr>
        <p:cxnSp>
          <p:nvCxnSpPr>
            <p:cNvPr id="522" name="Google Shape;522;p47"/>
            <p:cNvCxnSpPr/>
            <p:nvPr/>
          </p:nvCxnSpPr>
          <p:spPr>
            <a:xfrm>
              <a:off x="7944425" y="1709250"/>
              <a:ext cx="280800" cy="263400"/>
            </a:xfrm>
            <a:prstGeom prst="straightConnector1">
              <a:avLst/>
            </a:prstGeom>
            <a:noFill/>
            <a:ln w="152400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523" name="Google Shape;523;p47"/>
            <p:cNvCxnSpPr/>
            <p:nvPr/>
          </p:nvCxnSpPr>
          <p:spPr>
            <a:xfrm rot="10800000" flipH="1">
              <a:off x="8212800" y="1200150"/>
              <a:ext cx="474000" cy="772500"/>
            </a:xfrm>
            <a:prstGeom prst="straightConnector1">
              <a:avLst/>
            </a:prstGeom>
            <a:noFill/>
            <a:ln w="152400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</p:cxnSp>
      </p:grpSp>
      <p:grpSp>
        <p:nvGrpSpPr>
          <p:cNvPr id="524" name="Google Shape;524;p47"/>
          <p:cNvGrpSpPr/>
          <p:nvPr/>
        </p:nvGrpSpPr>
        <p:grpSpPr>
          <a:xfrm>
            <a:off x="7944425" y="1709555"/>
            <a:ext cx="742375" cy="772500"/>
            <a:chOff x="7944425" y="1200150"/>
            <a:chExt cx="742375" cy="772500"/>
          </a:xfrm>
        </p:grpSpPr>
        <p:cxnSp>
          <p:nvCxnSpPr>
            <p:cNvPr id="525" name="Google Shape;525;p47"/>
            <p:cNvCxnSpPr/>
            <p:nvPr/>
          </p:nvCxnSpPr>
          <p:spPr>
            <a:xfrm>
              <a:off x="7944425" y="1709250"/>
              <a:ext cx="280800" cy="263400"/>
            </a:xfrm>
            <a:prstGeom prst="straightConnector1">
              <a:avLst/>
            </a:prstGeom>
            <a:noFill/>
            <a:ln w="152400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526" name="Google Shape;526;p47"/>
            <p:cNvCxnSpPr/>
            <p:nvPr/>
          </p:nvCxnSpPr>
          <p:spPr>
            <a:xfrm rot="10800000" flipH="1">
              <a:off x="8212800" y="1200150"/>
              <a:ext cx="474000" cy="772500"/>
            </a:xfrm>
            <a:prstGeom prst="straightConnector1">
              <a:avLst/>
            </a:prstGeom>
            <a:noFill/>
            <a:ln w="152400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</p:cxnSp>
      </p:grp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8" name="Google Shape;538;p49"/>
          <p:cNvSpPr txBox="1">
            <a:spLocks noGrp="1"/>
          </p:cNvSpPr>
          <p:nvPr>
            <p:ph type="title"/>
          </p:nvPr>
        </p:nvSpPr>
        <p:spPr>
          <a:xfrm>
            <a:off x="457200" y="205959"/>
            <a:ext cx="8229600" cy="419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ru-RU" sz="4100" dirty="0"/>
              <a:t>Сравним остаток и делитель</a:t>
            </a:r>
            <a:br>
              <a:rPr lang="ru-RU" sz="4100" dirty="0"/>
            </a:br>
            <a:endParaRPr dirty="0"/>
          </a:p>
          <a:p>
            <a:pPr lvl="0"/>
            <a:r>
              <a:rPr lang="ru-RU" sz="5500" dirty="0"/>
              <a:t>16 : </a:t>
            </a:r>
            <a:r>
              <a:rPr lang="ru-RU" sz="5500" u="sng" dirty="0"/>
              <a:t>3</a:t>
            </a:r>
            <a:r>
              <a:rPr lang="ru-RU" sz="5500" dirty="0"/>
              <a:t> = 5 (ост. </a:t>
            </a:r>
            <a:r>
              <a:rPr lang="ru-RU" sz="5500" u="sng" dirty="0"/>
              <a:t>1)</a:t>
            </a:r>
            <a:br>
              <a:rPr lang="ru-RU" sz="5500" dirty="0"/>
            </a:br>
            <a:endParaRPr sz="5500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8" name="Google Shape;538;p49"/>
          <p:cNvSpPr txBox="1">
            <a:spLocks noGrp="1"/>
          </p:cNvSpPr>
          <p:nvPr>
            <p:ph type="title"/>
          </p:nvPr>
        </p:nvSpPr>
        <p:spPr>
          <a:xfrm>
            <a:off x="457200" y="205959"/>
            <a:ext cx="8229600" cy="419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ru-RU" sz="4100" dirty="0"/>
              <a:t>Сравним остаток и делитель</a:t>
            </a:r>
            <a:br>
              <a:rPr lang="ru-RU" sz="4100" dirty="0"/>
            </a:br>
            <a:endParaRPr dirty="0"/>
          </a:p>
          <a:p>
            <a:pPr lvl="0"/>
            <a:r>
              <a:rPr lang="ru-RU" sz="5500" dirty="0"/>
              <a:t>16 : </a:t>
            </a:r>
            <a:r>
              <a:rPr lang="ru-RU" sz="5500" u="sng" dirty="0"/>
              <a:t>3</a:t>
            </a:r>
            <a:r>
              <a:rPr lang="ru-RU" sz="5500" dirty="0"/>
              <a:t> = 5 (ост. </a:t>
            </a:r>
            <a:r>
              <a:rPr lang="ru-RU" sz="5500" u="sng" dirty="0"/>
              <a:t>1</a:t>
            </a:r>
            <a:r>
              <a:rPr lang="ru-RU" sz="5500" dirty="0"/>
              <a:t>)</a:t>
            </a:r>
            <a:br>
              <a:rPr lang="ru-RU" sz="5500" dirty="0"/>
            </a:br>
            <a:r>
              <a:rPr lang="ru-RU" sz="5500" dirty="0"/>
              <a:t>1 и 3</a:t>
            </a:r>
            <a:br>
              <a:rPr lang="ru-RU" sz="5500" dirty="0"/>
            </a:br>
            <a:endParaRPr sz="5500" dirty="0"/>
          </a:p>
        </p:txBody>
      </p:sp>
    </p:spTree>
    <p:extLst>
      <p:ext uri="{BB962C8B-B14F-4D97-AF65-F5344CB8AC3E}">
        <p14:creationId xmlns:p14="http://schemas.microsoft.com/office/powerpoint/2010/main" val="322311322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8" name="Google Shape;538;p49"/>
          <p:cNvSpPr txBox="1">
            <a:spLocks noGrp="1"/>
          </p:cNvSpPr>
          <p:nvPr>
            <p:ph type="title"/>
          </p:nvPr>
        </p:nvSpPr>
        <p:spPr>
          <a:xfrm>
            <a:off x="457200" y="205959"/>
            <a:ext cx="8229600" cy="419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ru-RU" sz="4100" dirty="0"/>
              <a:t>Сравним остаток и делитель</a:t>
            </a:r>
            <a:br>
              <a:rPr lang="ru-RU" sz="4100" dirty="0"/>
            </a:br>
            <a:endParaRPr dirty="0"/>
          </a:p>
          <a:p>
            <a:pPr lvl="0"/>
            <a:r>
              <a:rPr lang="ru-RU" sz="5500" dirty="0"/>
              <a:t>16 : </a:t>
            </a:r>
            <a:r>
              <a:rPr lang="ru-RU" sz="5500" u="sng" dirty="0"/>
              <a:t>3</a:t>
            </a:r>
            <a:r>
              <a:rPr lang="ru-RU" sz="5500" dirty="0"/>
              <a:t> = 5 (ост. </a:t>
            </a:r>
            <a:r>
              <a:rPr lang="ru-RU" sz="5500" u="sng" dirty="0"/>
              <a:t>1</a:t>
            </a:r>
            <a:r>
              <a:rPr lang="ru-RU" sz="5500" dirty="0"/>
              <a:t>)</a:t>
            </a:r>
            <a:br>
              <a:rPr lang="ru-RU" sz="5500" dirty="0"/>
            </a:br>
            <a:r>
              <a:rPr lang="ru-RU" sz="5500" dirty="0"/>
              <a:t>1 </a:t>
            </a:r>
            <a:r>
              <a:rPr lang="en-US" sz="5500" dirty="0"/>
              <a:t>&lt;</a:t>
            </a:r>
            <a:r>
              <a:rPr lang="ru-RU" sz="5500" dirty="0"/>
              <a:t> 3</a:t>
            </a:r>
            <a:br>
              <a:rPr lang="ru-RU" sz="5500" dirty="0"/>
            </a:br>
            <a:endParaRPr sz="5500" dirty="0"/>
          </a:p>
        </p:txBody>
      </p:sp>
    </p:spTree>
    <p:extLst>
      <p:ext uri="{BB962C8B-B14F-4D97-AF65-F5344CB8AC3E}">
        <p14:creationId xmlns:p14="http://schemas.microsoft.com/office/powerpoint/2010/main" val="379167397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" name="Google Shape;563;p53"/>
          <p:cNvSpPr txBox="1">
            <a:spLocks noGrp="1"/>
          </p:cNvSpPr>
          <p:nvPr>
            <p:ph type="title"/>
          </p:nvPr>
        </p:nvSpPr>
        <p:spPr>
          <a:xfrm>
            <a:off x="457200" y="205979"/>
            <a:ext cx="8229600" cy="8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ru-RU"/>
              <a:t>План урока</a:t>
            </a:r>
            <a:endParaRPr/>
          </a:p>
        </p:txBody>
      </p:sp>
      <p:sp>
        <p:nvSpPr>
          <p:cNvPr id="564" name="Google Shape;564;p53"/>
          <p:cNvSpPr txBox="1">
            <a:spLocks noGrp="1"/>
          </p:cNvSpPr>
          <p:nvPr>
            <p:ph type="body" idx="1"/>
          </p:nvPr>
        </p:nvSpPr>
        <p:spPr>
          <a:xfrm>
            <a:off x="457200" y="1200151"/>
            <a:ext cx="8229600" cy="339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lnSpcReduction="10000"/>
          </a:bodyPr>
          <a:lstStyle/>
          <a:p>
            <a:pPr marL="457200" lvl="0" indent="-334327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AutoNum type="arabicPeriod"/>
            </a:pPr>
            <a:r>
              <a:rPr lang="ru-RU" dirty="0"/>
              <a:t>Узнать, как делить с остатком;</a:t>
            </a:r>
            <a:endParaRPr dirty="0"/>
          </a:p>
          <a:p>
            <a:pPr marL="457200" lvl="0" indent="-33432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ru-RU" dirty="0"/>
              <a:t>Научиться правильно читать записи при делении с остатком;</a:t>
            </a:r>
            <a:endParaRPr dirty="0"/>
          </a:p>
          <a:p>
            <a:pPr marL="457200" lvl="0" indent="-33432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ru-RU" dirty="0"/>
              <a:t>Узнать правило деления с остатком;</a:t>
            </a:r>
            <a:endParaRPr dirty="0"/>
          </a:p>
          <a:p>
            <a:pPr indent="-334327">
              <a:spcBef>
                <a:spcPts val="0"/>
              </a:spcBef>
              <a:buFont typeface="Arial"/>
              <a:buAutoNum type="arabicPeriod"/>
            </a:pPr>
            <a:r>
              <a:rPr lang="ru-RU" dirty="0"/>
              <a:t>Проверить, как поняли деление с остатком в ходе самостоятельного выполнения задания.</a:t>
            </a:r>
          </a:p>
        </p:txBody>
      </p:sp>
      <p:grpSp>
        <p:nvGrpSpPr>
          <p:cNvPr id="565" name="Google Shape;565;p53"/>
          <p:cNvGrpSpPr/>
          <p:nvPr/>
        </p:nvGrpSpPr>
        <p:grpSpPr>
          <a:xfrm>
            <a:off x="7944425" y="1063379"/>
            <a:ext cx="742375" cy="772500"/>
            <a:chOff x="7944425" y="1200150"/>
            <a:chExt cx="742375" cy="772500"/>
          </a:xfrm>
        </p:grpSpPr>
        <p:cxnSp>
          <p:nvCxnSpPr>
            <p:cNvPr id="566" name="Google Shape;566;p53"/>
            <p:cNvCxnSpPr/>
            <p:nvPr/>
          </p:nvCxnSpPr>
          <p:spPr>
            <a:xfrm>
              <a:off x="7944425" y="1709250"/>
              <a:ext cx="280800" cy="263400"/>
            </a:xfrm>
            <a:prstGeom prst="straightConnector1">
              <a:avLst/>
            </a:prstGeom>
            <a:noFill/>
            <a:ln w="152400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567" name="Google Shape;567;p53"/>
            <p:cNvCxnSpPr/>
            <p:nvPr/>
          </p:nvCxnSpPr>
          <p:spPr>
            <a:xfrm rot="10800000" flipH="1">
              <a:off x="8212800" y="1200150"/>
              <a:ext cx="474000" cy="772500"/>
            </a:xfrm>
            <a:prstGeom prst="straightConnector1">
              <a:avLst/>
            </a:prstGeom>
            <a:noFill/>
            <a:ln w="152400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</p:cxnSp>
      </p:grpSp>
      <p:grpSp>
        <p:nvGrpSpPr>
          <p:cNvPr id="568" name="Google Shape;568;p53"/>
          <p:cNvGrpSpPr/>
          <p:nvPr/>
        </p:nvGrpSpPr>
        <p:grpSpPr>
          <a:xfrm>
            <a:off x="7944425" y="1709555"/>
            <a:ext cx="742375" cy="772500"/>
            <a:chOff x="7944425" y="1200150"/>
            <a:chExt cx="742375" cy="772500"/>
          </a:xfrm>
        </p:grpSpPr>
        <p:cxnSp>
          <p:nvCxnSpPr>
            <p:cNvPr id="569" name="Google Shape;569;p53"/>
            <p:cNvCxnSpPr/>
            <p:nvPr/>
          </p:nvCxnSpPr>
          <p:spPr>
            <a:xfrm>
              <a:off x="7944425" y="1709250"/>
              <a:ext cx="280800" cy="263400"/>
            </a:xfrm>
            <a:prstGeom prst="straightConnector1">
              <a:avLst/>
            </a:prstGeom>
            <a:noFill/>
            <a:ln w="152400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570" name="Google Shape;570;p53"/>
            <p:cNvCxnSpPr/>
            <p:nvPr/>
          </p:nvCxnSpPr>
          <p:spPr>
            <a:xfrm rot="10800000" flipH="1">
              <a:off x="8212800" y="1200150"/>
              <a:ext cx="474000" cy="772500"/>
            </a:xfrm>
            <a:prstGeom prst="straightConnector1">
              <a:avLst/>
            </a:prstGeom>
            <a:noFill/>
            <a:ln w="152400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</p:cxn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p10"/>
          <p:cNvSpPr/>
          <p:nvPr/>
        </p:nvSpPr>
        <p:spPr>
          <a:xfrm>
            <a:off x="2477250" y="477000"/>
            <a:ext cx="4189500" cy="4189500"/>
          </a:xfrm>
          <a:prstGeom prst="ellipse">
            <a:avLst/>
          </a:prstGeom>
          <a:solidFill>
            <a:srgbClr val="FFF2CC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155" name="Google Shape;155;p10"/>
          <p:cNvCxnSpPr>
            <a:stCxn id="154" idx="0"/>
          </p:cNvCxnSpPr>
          <p:nvPr/>
        </p:nvCxnSpPr>
        <p:spPr>
          <a:xfrm>
            <a:off x="4572000" y="477000"/>
            <a:ext cx="0" cy="41895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156" name="Google Shape;156;p10"/>
          <p:cNvCxnSpPr>
            <a:stCxn id="154" idx="2"/>
            <a:endCxn id="154" idx="6"/>
          </p:cNvCxnSpPr>
          <p:nvPr/>
        </p:nvCxnSpPr>
        <p:spPr>
          <a:xfrm>
            <a:off x="2477250" y="2571750"/>
            <a:ext cx="41895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pic>
        <p:nvPicPr>
          <p:cNvPr id="157" name="Google Shape;157;p1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962525"/>
            <a:ext cx="2172450" cy="3218445"/>
          </a:xfrm>
          <a:prstGeom prst="rect">
            <a:avLst/>
          </a:prstGeom>
          <a:noFill/>
          <a:ln>
            <a:noFill/>
          </a:ln>
        </p:spPr>
      </p:pic>
      <p:pic>
        <p:nvPicPr>
          <p:cNvPr id="158" name="Google Shape;158;p10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971550" y="1485525"/>
            <a:ext cx="2172450" cy="21724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6" name="Google Shape;576;p54"/>
          <p:cNvSpPr txBox="1">
            <a:spLocks noGrp="1"/>
          </p:cNvSpPr>
          <p:nvPr>
            <p:ph type="title"/>
          </p:nvPr>
        </p:nvSpPr>
        <p:spPr>
          <a:xfrm>
            <a:off x="457200" y="205979"/>
            <a:ext cx="8229600" cy="8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ru-RU"/>
              <a:t>План урока</a:t>
            </a:r>
            <a:endParaRPr/>
          </a:p>
        </p:txBody>
      </p:sp>
      <p:sp>
        <p:nvSpPr>
          <p:cNvPr id="577" name="Google Shape;577;p54"/>
          <p:cNvSpPr txBox="1">
            <a:spLocks noGrp="1"/>
          </p:cNvSpPr>
          <p:nvPr>
            <p:ph type="body" idx="1"/>
          </p:nvPr>
        </p:nvSpPr>
        <p:spPr>
          <a:xfrm>
            <a:off x="457200" y="1200151"/>
            <a:ext cx="8229600" cy="339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lnSpcReduction="10000"/>
          </a:bodyPr>
          <a:lstStyle/>
          <a:p>
            <a:pPr marL="457200" lvl="0" indent="-334327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AutoNum type="arabicPeriod"/>
            </a:pPr>
            <a:r>
              <a:rPr lang="ru-RU" dirty="0"/>
              <a:t>Узнать, как делить с остатком;</a:t>
            </a:r>
            <a:endParaRPr dirty="0"/>
          </a:p>
          <a:p>
            <a:pPr marL="457200" lvl="0" indent="-33432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ru-RU" dirty="0"/>
              <a:t>Научиться правильно читать записи при делении с остатком;</a:t>
            </a:r>
            <a:endParaRPr dirty="0"/>
          </a:p>
          <a:p>
            <a:pPr marL="457200" lvl="0" indent="-33432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ru-RU" dirty="0"/>
              <a:t>Узнать правило деления с остатком;</a:t>
            </a:r>
            <a:endParaRPr dirty="0"/>
          </a:p>
          <a:p>
            <a:pPr indent="-334327">
              <a:spcBef>
                <a:spcPts val="0"/>
              </a:spcBef>
              <a:buFont typeface="Arial"/>
              <a:buAutoNum type="arabicPeriod"/>
            </a:pPr>
            <a:r>
              <a:rPr lang="ru-RU" dirty="0"/>
              <a:t>Проверить, как поняли деление с остатком в ходе самостоятельного выполнения задания.</a:t>
            </a:r>
          </a:p>
        </p:txBody>
      </p:sp>
      <p:grpSp>
        <p:nvGrpSpPr>
          <p:cNvPr id="578" name="Google Shape;578;p54"/>
          <p:cNvGrpSpPr/>
          <p:nvPr/>
        </p:nvGrpSpPr>
        <p:grpSpPr>
          <a:xfrm>
            <a:off x="7944425" y="1063379"/>
            <a:ext cx="742375" cy="772500"/>
            <a:chOff x="7944425" y="1200150"/>
            <a:chExt cx="742375" cy="772500"/>
          </a:xfrm>
        </p:grpSpPr>
        <p:cxnSp>
          <p:nvCxnSpPr>
            <p:cNvPr id="579" name="Google Shape;579;p54"/>
            <p:cNvCxnSpPr/>
            <p:nvPr/>
          </p:nvCxnSpPr>
          <p:spPr>
            <a:xfrm>
              <a:off x="7944425" y="1709250"/>
              <a:ext cx="280800" cy="263400"/>
            </a:xfrm>
            <a:prstGeom prst="straightConnector1">
              <a:avLst/>
            </a:prstGeom>
            <a:noFill/>
            <a:ln w="152400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580" name="Google Shape;580;p54"/>
            <p:cNvCxnSpPr/>
            <p:nvPr/>
          </p:nvCxnSpPr>
          <p:spPr>
            <a:xfrm rot="10800000" flipH="1">
              <a:off x="8212800" y="1200150"/>
              <a:ext cx="474000" cy="772500"/>
            </a:xfrm>
            <a:prstGeom prst="straightConnector1">
              <a:avLst/>
            </a:prstGeom>
            <a:noFill/>
            <a:ln w="152400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</p:cxnSp>
      </p:grpSp>
      <p:grpSp>
        <p:nvGrpSpPr>
          <p:cNvPr id="581" name="Google Shape;581;p54"/>
          <p:cNvGrpSpPr/>
          <p:nvPr/>
        </p:nvGrpSpPr>
        <p:grpSpPr>
          <a:xfrm>
            <a:off x="7944425" y="1709555"/>
            <a:ext cx="742375" cy="772500"/>
            <a:chOff x="7944425" y="1200150"/>
            <a:chExt cx="742375" cy="772500"/>
          </a:xfrm>
        </p:grpSpPr>
        <p:cxnSp>
          <p:nvCxnSpPr>
            <p:cNvPr id="582" name="Google Shape;582;p54"/>
            <p:cNvCxnSpPr/>
            <p:nvPr/>
          </p:nvCxnSpPr>
          <p:spPr>
            <a:xfrm>
              <a:off x="7944425" y="1709250"/>
              <a:ext cx="280800" cy="263400"/>
            </a:xfrm>
            <a:prstGeom prst="straightConnector1">
              <a:avLst/>
            </a:prstGeom>
            <a:noFill/>
            <a:ln w="152400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583" name="Google Shape;583;p54"/>
            <p:cNvCxnSpPr/>
            <p:nvPr/>
          </p:nvCxnSpPr>
          <p:spPr>
            <a:xfrm rot="10800000" flipH="1">
              <a:off x="8212800" y="1200150"/>
              <a:ext cx="474000" cy="772500"/>
            </a:xfrm>
            <a:prstGeom prst="straightConnector1">
              <a:avLst/>
            </a:prstGeom>
            <a:noFill/>
            <a:ln w="152400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</p:cxnSp>
      </p:grpSp>
      <p:grpSp>
        <p:nvGrpSpPr>
          <p:cNvPr id="584" name="Google Shape;584;p54"/>
          <p:cNvGrpSpPr/>
          <p:nvPr/>
        </p:nvGrpSpPr>
        <p:grpSpPr>
          <a:xfrm>
            <a:off x="7944425" y="2442765"/>
            <a:ext cx="742375" cy="772500"/>
            <a:chOff x="7944425" y="1200150"/>
            <a:chExt cx="742375" cy="772500"/>
          </a:xfrm>
        </p:grpSpPr>
        <p:cxnSp>
          <p:nvCxnSpPr>
            <p:cNvPr id="585" name="Google Shape;585;p54"/>
            <p:cNvCxnSpPr/>
            <p:nvPr/>
          </p:nvCxnSpPr>
          <p:spPr>
            <a:xfrm>
              <a:off x="7944425" y="1709250"/>
              <a:ext cx="280800" cy="263400"/>
            </a:xfrm>
            <a:prstGeom prst="straightConnector1">
              <a:avLst/>
            </a:prstGeom>
            <a:noFill/>
            <a:ln w="152400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586" name="Google Shape;586;p54"/>
            <p:cNvCxnSpPr/>
            <p:nvPr/>
          </p:nvCxnSpPr>
          <p:spPr>
            <a:xfrm rot="10800000" flipH="1">
              <a:off x="8212800" y="1200150"/>
              <a:ext cx="474000" cy="772500"/>
            </a:xfrm>
            <a:prstGeom prst="straightConnector1">
              <a:avLst/>
            </a:prstGeom>
            <a:noFill/>
            <a:ln w="152400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</p:cxnSp>
      </p:grp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2" name="Google Shape;592;p55"/>
          <p:cNvSpPr txBox="1">
            <a:spLocks noGrp="1"/>
          </p:cNvSpPr>
          <p:nvPr>
            <p:ph type="title"/>
          </p:nvPr>
        </p:nvSpPr>
        <p:spPr>
          <a:xfrm>
            <a:off x="457200" y="1901779"/>
            <a:ext cx="8229600" cy="8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 fontScale="90000"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45454"/>
              <a:buNone/>
            </a:pPr>
            <a:r>
              <a:rPr lang="ru-RU" dirty="0"/>
              <a:t>Выполните задание</a:t>
            </a:r>
            <a:br>
              <a:rPr lang="ru-RU" dirty="0"/>
            </a:br>
            <a:r>
              <a:rPr lang="ru-RU" dirty="0"/>
              <a:t>самостоятельно</a:t>
            </a:r>
            <a:endParaRPr dirty="0"/>
          </a:p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45454"/>
              <a:buNone/>
            </a:pPr>
            <a:r>
              <a:rPr lang="ru-RU" dirty="0"/>
              <a:t>На выполнение 3 минуты</a:t>
            </a:r>
            <a:endParaRPr dirty="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8" name="Google Shape;598;p56"/>
          <p:cNvSpPr txBox="1">
            <a:spLocks noGrp="1"/>
          </p:cNvSpPr>
          <p:nvPr>
            <p:ph type="title"/>
          </p:nvPr>
        </p:nvSpPr>
        <p:spPr>
          <a:xfrm>
            <a:off x="457200" y="205979"/>
            <a:ext cx="8229600" cy="8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ru-RU"/>
              <a:t>Проверим друг друга</a:t>
            </a:r>
            <a:endParaRPr/>
          </a:p>
        </p:txBody>
      </p:sp>
      <p:sp>
        <p:nvSpPr>
          <p:cNvPr id="599" name="Google Shape;599;p56"/>
          <p:cNvSpPr txBox="1">
            <a:spLocks noGrp="1"/>
          </p:cNvSpPr>
          <p:nvPr>
            <p:ph type="body" idx="1"/>
          </p:nvPr>
        </p:nvSpPr>
        <p:spPr>
          <a:xfrm>
            <a:off x="457199" y="1200150"/>
            <a:ext cx="8486775" cy="339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r>
              <a:rPr lang="ru-RU" sz="3900" dirty="0"/>
              <a:t>7 : 3 = 2 (ост. 1)           11 : 4 = 2 (ост.3)</a:t>
            </a:r>
            <a:endParaRPr sz="3900" dirty="0"/>
          </a:p>
          <a:p>
            <a:pPr marL="0" lvl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endParaRPr sz="3900" dirty="0"/>
          </a:p>
          <a:p>
            <a:pPr marL="0" lvl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r>
              <a:rPr lang="ru-RU" sz="3900" dirty="0"/>
              <a:t>10 : 4 = 2 (ост. 2)         12 : 3 = 4</a:t>
            </a:r>
            <a:endParaRPr sz="3900" dirty="0"/>
          </a:p>
          <a:p>
            <a:pPr marL="0" lvl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endParaRPr sz="3900" dirty="0"/>
          </a:p>
          <a:p>
            <a:pPr marL="0" lvl="0" indent="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r>
              <a:rPr lang="ru-RU" sz="3900" dirty="0"/>
              <a:t>10 : 6 = 1 (ост. 4)</a:t>
            </a:r>
            <a:endParaRPr sz="3900" dirty="0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3" name="Google Shape;653;p57"/>
          <p:cNvSpPr txBox="1">
            <a:spLocks noGrp="1"/>
          </p:cNvSpPr>
          <p:nvPr>
            <p:ph type="title"/>
          </p:nvPr>
        </p:nvSpPr>
        <p:spPr>
          <a:xfrm>
            <a:off x="457200" y="205979"/>
            <a:ext cx="8229600" cy="8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ru-RU"/>
              <a:t>План урока</a:t>
            </a:r>
            <a:endParaRPr/>
          </a:p>
        </p:txBody>
      </p:sp>
      <p:sp>
        <p:nvSpPr>
          <p:cNvPr id="654" name="Google Shape;654;p57"/>
          <p:cNvSpPr txBox="1">
            <a:spLocks noGrp="1"/>
          </p:cNvSpPr>
          <p:nvPr>
            <p:ph type="body" idx="1"/>
          </p:nvPr>
        </p:nvSpPr>
        <p:spPr>
          <a:xfrm>
            <a:off x="457200" y="1200151"/>
            <a:ext cx="8229600" cy="339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lnSpcReduction="10000"/>
          </a:bodyPr>
          <a:lstStyle/>
          <a:p>
            <a:pPr marL="457200" lvl="0" indent="-334327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AutoNum type="arabicPeriod"/>
            </a:pPr>
            <a:r>
              <a:rPr lang="ru-RU" dirty="0"/>
              <a:t>Узнать, как делить с остатком;</a:t>
            </a:r>
            <a:endParaRPr dirty="0"/>
          </a:p>
          <a:p>
            <a:pPr marL="457200" lvl="0" indent="-33432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ru-RU" dirty="0"/>
              <a:t>Научиться правильно читать записи при делении с остатком;</a:t>
            </a:r>
            <a:endParaRPr dirty="0"/>
          </a:p>
          <a:p>
            <a:pPr marL="457200" lvl="0" indent="-33432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ru-RU" dirty="0"/>
              <a:t>Узнать правило деления с остатком;</a:t>
            </a:r>
            <a:endParaRPr dirty="0"/>
          </a:p>
          <a:p>
            <a:pPr indent="-334327">
              <a:spcBef>
                <a:spcPts val="0"/>
              </a:spcBef>
              <a:buFont typeface="Arial"/>
              <a:buAutoNum type="arabicPeriod"/>
            </a:pPr>
            <a:r>
              <a:rPr lang="ru-RU" dirty="0"/>
              <a:t>Проверить, как поняли деление с остатком в ходе самостоятельного выполнения задания.</a:t>
            </a:r>
          </a:p>
        </p:txBody>
      </p:sp>
      <p:grpSp>
        <p:nvGrpSpPr>
          <p:cNvPr id="655" name="Google Shape;655;p57"/>
          <p:cNvGrpSpPr/>
          <p:nvPr/>
        </p:nvGrpSpPr>
        <p:grpSpPr>
          <a:xfrm>
            <a:off x="7944425" y="1063379"/>
            <a:ext cx="742375" cy="772500"/>
            <a:chOff x="7944425" y="1200150"/>
            <a:chExt cx="742375" cy="772500"/>
          </a:xfrm>
        </p:grpSpPr>
        <p:cxnSp>
          <p:nvCxnSpPr>
            <p:cNvPr id="656" name="Google Shape;656;p57"/>
            <p:cNvCxnSpPr/>
            <p:nvPr/>
          </p:nvCxnSpPr>
          <p:spPr>
            <a:xfrm>
              <a:off x="7944425" y="1709250"/>
              <a:ext cx="280800" cy="263400"/>
            </a:xfrm>
            <a:prstGeom prst="straightConnector1">
              <a:avLst/>
            </a:prstGeom>
            <a:noFill/>
            <a:ln w="152400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657" name="Google Shape;657;p57"/>
            <p:cNvCxnSpPr/>
            <p:nvPr/>
          </p:nvCxnSpPr>
          <p:spPr>
            <a:xfrm rot="10800000" flipH="1">
              <a:off x="8212800" y="1200150"/>
              <a:ext cx="474000" cy="772500"/>
            </a:xfrm>
            <a:prstGeom prst="straightConnector1">
              <a:avLst/>
            </a:prstGeom>
            <a:noFill/>
            <a:ln w="152400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</p:cxnSp>
      </p:grpSp>
      <p:grpSp>
        <p:nvGrpSpPr>
          <p:cNvPr id="658" name="Google Shape;658;p57"/>
          <p:cNvGrpSpPr/>
          <p:nvPr/>
        </p:nvGrpSpPr>
        <p:grpSpPr>
          <a:xfrm>
            <a:off x="7944425" y="1709555"/>
            <a:ext cx="742375" cy="772500"/>
            <a:chOff x="7944425" y="1200150"/>
            <a:chExt cx="742375" cy="772500"/>
          </a:xfrm>
        </p:grpSpPr>
        <p:cxnSp>
          <p:nvCxnSpPr>
            <p:cNvPr id="659" name="Google Shape;659;p57"/>
            <p:cNvCxnSpPr/>
            <p:nvPr/>
          </p:nvCxnSpPr>
          <p:spPr>
            <a:xfrm>
              <a:off x="7944425" y="1709250"/>
              <a:ext cx="280800" cy="263400"/>
            </a:xfrm>
            <a:prstGeom prst="straightConnector1">
              <a:avLst/>
            </a:prstGeom>
            <a:noFill/>
            <a:ln w="152400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660" name="Google Shape;660;p57"/>
            <p:cNvCxnSpPr/>
            <p:nvPr/>
          </p:nvCxnSpPr>
          <p:spPr>
            <a:xfrm rot="10800000" flipH="1">
              <a:off x="8212800" y="1200150"/>
              <a:ext cx="474000" cy="772500"/>
            </a:xfrm>
            <a:prstGeom prst="straightConnector1">
              <a:avLst/>
            </a:prstGeom>
            <a:noFill/>
            <a:ln w="152400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</p:cxnSp>
      </p:grpSp>
      <p:grpSp>
        <p:nvGrpSpPr>
          <p:cNvPr id="661" name="Google Shape;661;p57"/>
          <p:cNvGrpSpPr/>
          <p:nvPr/>
        </p:nvGrpSpPr>
        <p:grpSpPr>
          <a:xfrm>
            <a:off x="7944425" y="2442765"/>
            <a:ext cx="742375" cy="772500"/>
            <a:chOff x="7944425" y="1200150"/>
            <a:chExt cx="742375" cy="772500"/>
          </a:xfrm>
        </p:grpSpPr>
        <p:cxnSp>
          <p:nvCxnSpPr>
            <p:cNvPr id="662" name="Google Shape;662;p57"/>
            <p:cNvCxnSpPr/>
            <p:nvPr/>
          </p:nvCxnSpPr>
          <p:spPr>
            <a:xfrm>
              <a:off x="7944425" y="1709250"/>
              <a:ext cx="280800" cy="263400"/>
            </a:xfrm>
            <a:prstGeom prst="straightConnector1">
              <a:avLst/>
            </a:prstGeom>
            <a:noFill/>
            <a:ln w="152400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663" name="Google Shape;663;p57"/>
            <p:cNvCxnSpPr/>
            <p:nvPr/>
          </p:nvCxnSpPr>
          <p:spPr>
            <a:xfrm rot="10800000" flipH="1">
              <a:off x="8212800" y="1200150"/>
              <a:ext cx="474000" cy="772500"/>
            </a:xfrm>
            <a:prstGeom prst="straightConnector1">
              <a:avLst/>
            </a:prstGeom>
            <a:noFill/>
            <a:ln w="152400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</p:cxnSp>
      </p:grp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9" name="Google Shape;669;p58"/>
          <p:cNvSpPr txBox="1">
            <a:spLocks noGrp="1"/>
          </p:cNvSpPr>
          <p:nvPr>
            <p:ph type="title"/>
          </p:nvPr>
        </p:nvSpPr>
        <p:spPr>
          <a:xfrm>
            <a:off x="457200" y="205979"/>
            <a:ext cx="8229600" cy="8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ru-RU"/>
              <a:t>План урока</a:t>
            </a:r>
            <a:endParaRPr/>
          </a:p>
        </p:txBody>
      </p:sp>
      <p:sp>
        <p:nvSpPr>
          <p:cNvPr id="670" name="Google Shape;670;p58"/>
          <p:cNvSpPr txBox="1">
            <a:spLocks noGrp="1"/>
          </p:cNvSpPr>
          <p:nvPr>
            <p:ph type="body" idx="1"/>
          </p:nvPr>
        </p:nvSpPr>
        <p:spPr>
          <a:xfrm>
            <a:off x="457200" y="1200151"/>
            <a:ext cx="8229600" cy="339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lnSpcReduction="10000"/>
          </a:bodyPr>
          <a:lstStyle/>
          <a:p>
            <a:pPr marL="457200" lvl="0" indent="-334327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AutoNum type="arabicPeriod"/>
            </a:pPr>
            <a:r>
              <a:rPr lang="ru-RU" dirty="0"/>
              <a:t>Узнать, как делить с остатком;</a:t>
            </a:r>
            <a:endParaRPr dirty="0"/>
          </a:p>
          <a:p>
            <a:pPr marL="457200" lvl="0" indent="-33432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ru-RU" dirty="0"/>
              <a:t>Научиться правильно читать записи при делении с остатком;</a:t>
            </a:r>
            <a:endParaRPr dirty="0"/>
          </a:p>
          <a:p>
            <a:pPr marL="457200" lvl="0" indent="-33432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ru-RU" dirty="0"/>
              <a:t>Узнать правило деления с остатком;</a:t>
            </a:r>
            <a:endParaRPr dirty="0"/>
          </a:p>
          <a:p>
            <a:pPr indent="-334327">
              <a:spcBef>
                <a:spcPts val="0"/>
              </a:spcBef>
              <a:buFont typeface="Arial"/>
              <a:buAutoNum type="arabicPeriod"/>
            </a:pPr>
            <a:r>
              <a:rPr lang="ru-RU" dirty="0"/>
              <a:t>Проверить, как поняли деление с остатком в ходе самостоятельного выполнения задания.</a:t>
            </a:r>
          </a:p>
        </p:txBody>
      </p:sp>
      <p:grpSp>
        <p:nvGrpSpPr>
          <p:cNvPr id="671" name="Google Shape;671;p58"/>
          <p:cNvGrpSpPr/>
          <p:nvPr/>
        </p:nvGrpSpPr>
        <p:grpSpPr>
          <a:xfrm>
            <a:off x="7944425" y="1063379"/>
            <a:ext cx="742375" cy="772500"/>
            <a:chOff x="7944425" y="1200150"/>
            <a:chExt cx="742375" cy="772500"/>
          </a:xfrm>
        </p:grpSpPr>
        <p:cxnSp>
          <p:nvCxnSpPr>
            <p:cNvPr id="672" name="Google Shape;672;p58"/>
            <p:cNvCxnSpPr/>
            <p:nvPr/>
          </p:nvCxnSpPr>
          <p:spPr>
            <a:xfrm>
              <a:off x="7944425" y="1709250"/>
              <a:ext cx="280800" cy="263400"/>
            </a:xfrm>
            <a:prstGeom prst="straightConnector1">
              <a:avLst/>
            </a:prstGeom>
            <a:noFill/>
            <a:ln w="152400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673" name="Google Shape;673;p58"/>
            <p:cNvCxnSpPr/>
            <p:nvPr/>
          </p:nvCxnSpPr>
          <p:spPr>
            <a:xfrm rot="10800000" flipH="1">
              <a:off x="8212800" y="1200150"/>
              <a:ext cx="474000" cy="772500"/>
            </a:xfrm>
            <a:prstGeom prst="straightConnector1">
              <a:avLst/>
            </a:prstGeom>
            <a:noFill/>
            <a:ln w="152400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</p:cxnSp>
      </p:grpSp>
      <p:grpSp>
        <p:nvGrpSpPr>
          <p:cNvPr id="674" name="Google Shape;674;p58"/>
          <p:cNvGrpSpPr/>
          <p:nvPr/>
        </p:nvGrpSpPr>
        <p:grpSpPr>
          <a:xfrm>
            <a:off x="7944425" y="1709555"/>
            <a:ext cx="742375" cy="772500"/>
            <a:chOff x="7944425" y="1200150"/>
            <a:chExt cx="742375" cy="772500"/>
          </a:xfrm>
        </p:grpSpPr>
        <p:cxnSp>
          <p:nvCxnSpPr>
            <p:cNvPr id="675" name="Google Shape;675;p58"/>
            <p:cNvCxnSpPr/>
            <p:nvPr/>
          </p:nvCxnSpPr>
          <p:spPr>
            <a:xfrm>
              <a:off x="7944425" y="1709250"/>
              <a:ext cx="280800" cy="263400"/>
            </a:xfrm>
            <a:prstGeom prst="straightConnector1">
              <a:avLst/>
            </a:prstGeom>
            <a:noFill/>
            <a:ln w="152400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676" name="Google Shape;676;p58"/>
            <p:cNvCxnSpPr/>
            <p:nvPr/>
          </p:nvCxnSpPr>
          <p:spPr>
            <a:xfrm rot="10800000" flipH="1">
              <a:off x="8212800" y="1200150"/>
              <a:ext cx="474000" cy="772500"/>
            </a:xfrm>
            <a:prstGeom prst="straightConnector1">
              <a:avLst/>
            </a:prstGeom>
            <a:noFill/>
            <a:ln w="152400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</p:cxnSp>
      </p:grpSp>
      <p:grpSp>
        <p:nvGrpSpPr>
          <p:cNvPr id="677" name="Google Shape;677;p58"/>
          <p:cNvGrpSpPr/>
          <p:nvPr/>
        </p:nvGrpSpPr>
        <p:grpSpPr>
          <a:xfrm>
            <a:off x="7944425" y="2442765"/>
            <a:ext cx="742375" cy="772500"/>
            <a:chOff x="7944425" y="1200150"/>
            <a:chExt cx="742375" cy="772500"/>
          </a:xfrm>
        </p:grpSpPr>
        <p:cxnSp>
          <p:nvCxnSpPr>
            <p:cNvPr id="678" name="Google Shape;678;p58"/>
            <p:cNvCxnSpPr/>
            <p:nvPr/>
          </p:nvCxnSpPr>
          <p:spPr>
            <a:xfrm>
              <a:off x="7944425" y="1709250"/>
              <a:ext cx="280800" cy="263400"/>
            </a:xfrm>
            <a:prstGeom prst="straightConnector1">
              <a:avLst/>
            </a:prstGeom>
            <a:noFill/>
            <a:ln w="152400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679" name="Google Shape;679;p58"/>
            <p:cNvCxnSpPr/>
            <p:nvPr/>
          </p:nvCxnSpPr>
          <p:spPr>
            <a:xfrm rot="10800000" flipH="1">
              <a:off x="8212800" y="1200150"/>
              <a:ext cx="474000" cy="772500"/>
            </a:xfrm>
            <a:prstGeom prst="straightConnector1">
              <a:avLst/>
            </a:prstGeom>
            <a:noFill/>
            <a:ln w="152400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</p:cxnSp>
      </p:grpSp>
      <p:grpSp>
        <p:nvGrpSpPr>
          <p:cNvPr id="680" name="Google Shape;680;p58"/>
          <p:cNvGrpSpPr/>
          <p:nvPr/>
        </p:nvGrpSpPr>
        <p:grpSpPr>
          <a:xfrm>
            <a:off x="7944425" y="3540045"/>
            <a:ext cx="742375" cy="772500"/>
            <a:chOff x="7944425" y="1200150"/>
            <a:chExt cx="742375" cy="772500"/>
          </a:xfrm>
        </p:grpSpPr>
        <p:cxnSp>
          <p:nvCxnSpPr>
            <p:cNvPr id="681" name="Google Shape;681;p58"/>
            <p:cNvCxnSpPr/>
            <p:nvPr/>
          </p:nvCxnSpPr>
          <p:spPr>
            <a:xfrm>
              <a:off x="7944425" y="1709250"/>
              <a:ext cx="280800" cy="263400"/>
            </a:xfrm>
            <a:prstGeom prst="straightConnector1">
              <a:avLst/>
            </a:prstGeom>
            <a:noFill/>
            <a:ln w="152400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682" name="Google Shape;682;p58"/>
            <p:cNvCxnSpPr/>
            <p:nvPr/>
          </p:nvCxnSpPr>
          <p:spPr>
            <a:xfrm rot="10800000" flipH="1">
              <a:off x="8212800" y="1200150"/>
              <a:ext cx="474000" cy="772500"/>
            </a:xfrm>
            <a:prstGeom prst="straightConnector1">
              <a:avLst/>
            </a:prstGeom>
            <a:noFill/>
            <a:ln w="152400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</p:cxnSp>
      </p:grp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8" name="Google Shape;688;p59"/>
          <p:cNvSpPr txBox="1">
            <a:spLocks noGrp="1"/>
          </p:cNvSpPr>
          <p:nvPr>
            <p:ph type="title"/>
          </p:nvPr>
        </p:nvSpPr>
        <p:spPr>
          <a:xfrm>
            <a:off x="457200" y="582579"/>
            <a:ext cx="8229600" cy="32107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ru-RU" dirty="0"/>
              <a:t>Домашнее задание</a:t>
            </a:r>
            <a:br>
              <a:rPr lang="ru-RU" dirty="0"/>
            </a:br>
            <a:br>
              <a:rPr lang="ru-RU" dirty="0"/>
            </a:br>
            <a:r>
              <a:rPr lang="ru-RU" dirty="0"/>
              <a:t>с. 25 № 1(2)</a:t>
            </a:r>
            <a:br>
              <a:rPr lang="ru-RU" dirty="0"/>
            </a:br>
            <a:r>
              <a:rPr lang="ru-RU" dirty="0"/>
              <a:t>По желанию: с. 25 под ?</a:t>
            </a:r>
            <a:endParaRPr dirty="0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8" name="Google Shape;688;p59"/>
          <p:cNvSpPr txBox="1">
            <a:spLocks noGrp="1"/>
          </p:cNvSpPr>
          <p:nvPr>
            <p:ph type="title"/>
          </p:nvPr>
        </p:nvSpPr>
        <p:spPr>
          <a:xfrm>
            <a:off x="457200" y="582579"/>
            <a:ext cx="8229600" cy="8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ru-RU"/>
              <a:t>Оцените свою работу на уроке</a:t>
            </a:r>
            <a:endParaRPr/>
          </a:p>
        </p:txBody>
      </p:sp>
      <p:pic>
        <p:nvPicPr>
          <p:cNvPr id="689" name="Google Shape;689;p5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398775" y="1697700"/>
            <a:ext cx="3046050" cy="3046050"/>
          </a:xfrm>
          <a:prstGeom prst="rect">
            <a:avLst/>
          </a:prstGeom>
          <a:noFill/>
          <a:ln>
            <a:noFill/>
          </a:ln>
        </p:spPr>
      </p:pic>
      <p:pic>
        <p:nvPicPr>
          <p:cNvPr id="690" name="Google Shape;690;p59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597225" y="1592379"/>
            <a:ext cx="2905125" cy="28956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075837446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" name="Google Shape;696;p60"/>
          <p:cNvSpPr txBox="1">
            <a:spLocks noGrp="1"/>
          </p:cNvSpPr>
          <p:nvPr>
            <p:ph type="title"/>
          </p:nvPr>
        </p:nvSpPr>
        <p:spPr>
          <a:xfrm>
            <a:off x="457200" y="2074729"/>
            <a:ext cx="8229600" cy="8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ru-RU"/>
              <a:t>Урок окончен</a:t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4" name="Google Shape;164;p1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806675" y="2013987"/>
            <a:ext cx="3129525" cy="3129525"/>
          </a:xfrm>
          <a:prstGeom prst="rect">
            <a:avLst/>
          </a:prstGeom>
          <a:noFill/>
          <a:ln>
            <a:noFill/>
          </a:ln>
        </p:spPr>
      </p:pic>
      <p:sp>
        <p:nvSpPr>
          <p:cNvPr id="165" name="Google Shape;165;p11"/>
          <p:cNvSpPr/>
          <p:nvPr/>
        </p:nvSpPr>
        <p:spPr>
          <a:xfrm>
            <a:off x="149675" y="477000"/>
            <a:ext cx="4189500" cy="4189500"/>
          </a:xfrm>
          <a:prstGeom prst="ellipse">
            <a:avLst/>
          </a:prstGeom>
          <a:solidFill>
            <a:srgbClr val="FFF2CC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166" name="Google Shape;166;p11"/>
          <p:cNvCxnSpPr>
            <a:stCxn id="165" idx="0"/>
          </p:cNvCxnSpPr>
          <p:nvPr/>
        </p:nvCxnSpPr>
        <p:spPr>
          <a:xfrm>
            <a:off x="2244425" y="477000"/>
            <a:ext cx="0" cy="41895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167" name="Google Shape;167;p11"/>
          <p:cNvCxnSpPr>
            <a:stCxn id="165" idx="2"/>
            <a:endCxn id="165" idx="6"/>
          </p:cNvCxnSpPr>
          <p:nvPr/>
        </p:nvCxnSpPr>
        <p:spPr>
          <a:xfrm>
            <a:off x="149675" y="2571750"/>
            <a:ext cx="41895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pic>
        <p:nvPicPr>
          <p:cNvPr id="168" name="Google Shape;168;p1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526050" y="0"/>
            <a:ext cx="2419350" cy="24193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69" name="Google Shape;169;p11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6854800" y="2434138"/>
            <a:ext cx="2289201" cy="2289201"/>
          </a:xfrm>
          <a:prstGeom prst="rect">
            <a:avLst/>
          </a:prstGeom>
          <a:noFill/>
          <a:ln>
            <a:noFill/>
          </a:ln>
        </p:spPr>
      </p:pic>
      <p:sp>
        <p:nvSpPr>
          <p:cNvPr id="170" name="Google Shape;170;p11"/>
          <p:cNvSpPr/>
          <p:nvPr/>
        </p:nvSpPr>
        <p:spPr>
          <a:xfrm>
            <a:off x="8219075" y="3816375"/>
            <a:ext cx="924900" cy="2808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71" name="Google Shape;171;p11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5526050" y="2434150"/>
            <a:ext cx="2289199" cy="22891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7" name="Google Shape;177;p1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396238" y="1043381"/>
            <a:ext cx="2004252" cy="1988477"/>
          </a:xfrm>
          <a:prstGeom prst="rect">
            <a:avLst/>
          </a:prstGeom>
          <a:noFill/>
          <a:ln>
            <a:noFill/>
          </a:ln>
        </p:spPr>
      </p:pic>
      <p:pic>
        <p:nvPicPr>
          <p:cNvPr id="178" name="Google Shape;178;p12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063413" y="1269001"/>
            <a:ext cx="1549431" cy="1537238"/>
          </a:xfrm>
          <a:prstGeom prst="rect">
            <a:avLst/>
          </a:prstGeom>
          <a:noFill/>
          <a:ln>
            <a:noFill/>
          </a:ln>
        </p:spPr>
      </p:pic>
      <p:pic>
        <p:nvPicPr>
          <p:cNvPr id="179" name="Google Shape;179;p12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6245051" y="1264366"/>
            <a:ext cx="1466079" cy="1454541"/>
          </a:xfrm>
          <a:prstGeom prst="rect">
            <a:avLst/>
          </a:prstGeom>
          <a:noFill/>
          <a:ln>
            <a:noFill/>
          </a:ln>
        </p:spPr>
      </p:pic>
      <p:sp>
        <p:nvSpPr>
          <p:cNvPr id="180" name="Google Shape;180;p12"/>
          <p:cNvSpPr/>
          <p:nvPr/>
        </p:nvSpPr>
        <p:spPr>
          <a:xfrm>
            <a:off x="5901955" y="2568100"/>
            <a:ext cx="573900" cy="2106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81" name="Google Shape;181;p12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4350841" y="1324159"/>
            <a:ext cx="1466079" cy="1454541"/>
          </a:xfrm>
          <a:prstGeom prst="rect">
            <a:avLst/>
          </a:prstGeom>
          <a:noFill/>
          <a:ln>
            <a:noFill/>
          </a:ln>
        </p:spPr>
      </p:pic>
      <p:sp>
        <p:nvSpPr>
          <p:cNvPr id="182" name="Google Shape;182;p12"/>
          <p:cNvSpPr txBox="1">
            <a:spLocks noGrp="1"/>
          </p:cNvSpPr>
          <p:nvPr>
            <p:ph type="title"/>
          </p:nvPr>
        </p:nvSpPr>
        <p:spPr>
          <a:xfrm>
            <a:off x="1385521" y="3593941"/>
            <a:ext cx="6231344" cy="8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 fontScale="90000"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57142"/>
              <a:buNone/>
            </a:pPr>
            <a:r>
              <a:rPr lang="ru-RU" sz="3500"/>
              <a:t>4:4 = _ (кусочек)</a:t>
            </a:r>
            <a:endParaRPr sz="3500"/>
          </a:p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57142"/>
              <a:buNone/>
            </a:pPr>
            <a:r>
              <a:rPr lang="ru-RU" sz="3500"/>
              <a:t>Ответ: _ кусочек торта достанется каждому из ребят.</a:t>
            </a:r>
            <a:endParaRPr sz="3500"/>
          </a:p>
        </p:txBody>
      </p:sp>
      <p:grpSp>
        <p:nvGrpSpPr>
          <p:cNvPr id="183" name="Google Shape;183;p12"/>
          <p:cNvGrpSpPr/>
          <p:nvPr/>
        </p:nvGrpSpPr>
        <p:grpSpPr>
          <a:xfrm>
            <a:off x="320873" y="103345"/>
            <a:ext cx="2107313" cy="2035249"/>
            <a:chOff x="149675" y="477000"/>
            <a:chExt cx="4189500" cy="4046232"/>
          </a:xfrm>
        </p:grpSpPr>
        <p:sp>
          <p:nvSpPr>
            <p:cNvPr id="184" name="Google Shape;184;p12"/>
            <p:cNvSpPr/>
            <p:nvPr/>
          </p:nvSpPr>
          <p:spPr>
            <a:xfrm>
              <a:off x="149675" y="477000"/>
              <a:ext cx="4189500" cy="4046232"/>
            </a:xfrm>
            <a:prstGeom prst="arc">
              <a:avLst>
                <a:gd name="adj1" fmla="val 16237131"/>
                <a:gd name="adj2" fmla="val 0"/>
              </a:avLst>
            </a:prstGeom>
            <a:solidFill>
              <a:srgbClr val="FFF2CC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cxnSp>
          <p:nvCxnSpPr>
            <p:cNvPr id="185" name="Google Shape;185;p12"/>
            <p:cNvCxnSpPr>
              <a:stCxn id="184" idx="0"/>
            </p:cNvCxnSpPr>
            <p:nvPr/>
          </p:nvCxnSpPr>
          <p:spPr>
            <a:xfrm flipH="1">
              <a:off x="2244376" y="477110"/>
              <a:ext cx="21900" cy="2022900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186" name="Google Shape;186;p12"/>
            <p:cNvCxnSpPr>
              <a:stCxn id="184" idx="2"/>
            </p:cNvCxnSpPr>
            <p:nvPr/>
          </p:nvCxnSpPr>
          <p:spPr>
            <a:xfrm rot="10800000">
              <a:off x="2244575" y="2500116"/>
              <a:ext cx="2094600" cy="0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</p:cxnSp>
      </p:grpSp>
      <p:grpSp>
        <p:nvGrpSpPr>
          <p:cNvPr id="187" name="Google Shape;187;p12"/>
          <p:cNvGrpSpPr/>
          <p:nvPr/>
        </p:nvGrpSpPr>
        <p:grpSpPr>
          <a:xfrm rot="-5400000">
            <a:off x="2975670" y="103344"/>
            <a:ext cx="2107313" cy="2035249"/>
            <a:chOff x="149675" y="477000"/>
            <a:chExt cx="4189500" cy="4046232"/>
          </a:xfrm>
        </p:grpSpPr>
        <p:sp>
          <p:nvSpPr>
            <p:cNvPr id="188" name="Google Shape;188;p12"/>
            <p:cNvSpPr/>
            <p:nvPr/>
          </p:nvSpPr>
          <p:spPr>
            <a:xfrm>
              <a:off x="149675" y="477000"/>
              <a:ext cx="4189500" cy="4046232"/>
            </a:xfrm>
            <a:prstGeom prst="arc">
              <a:avLst>
                <a:gd name="adj1" fmla="val 16237131"/>
                <a:gd name="adj2" fmla="val 0"/>
              </a:avLst>
            </a:prstGeom>
            <a:solidFill>
              <a:srgbClr val="FFF2CC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cxnSp>
          <p:nvCxnSpPr>
            <p:cNvPr id="189" name="Google Shape;189;p12"/>
            <p:cNvCxnSpPr>
              <a:stCxn id="188" idx="0"/>
            </p:cNvCxnSpPr>
            <p:nvPr/>
          </p:nvCxnSpPr>
          <p:spPr>
            <a:xfrm rot="5400000">
              <a:off x="1243876" y="1477610"/>
              <a:ext cx="2022900" cy="21900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190" name="Google Shape;190;p12"/>
            <p:cNvCxnSpPr/>
            <p:nvPr/>
          </p:nvCxnSpPr>
          <p:spPr>
            <a:xfrm rot="5400000" flipV="1">
              <a:off x="3232776" y="1437289"/>
              <a:ext cx="71430" cy="1982683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</p:cxnSp>
      </p:grpSp>
      <p:grpSp>
        <p:nvGrpSpPr>
          <p:cNvPr id="191" name="Google Shape;191;p12"/>
          <p:cNvGrpSpPr/>
          <p:nvPr/>
        </p:nvGrpSpPr>
        <p:grpSpPr>
          <a:xfrm rot="5400000">
            <a:off x="3857805" y="-887511"/>
            <a:ext cx="2107313" cy="2035249"/>
            <a:chOff x="149675" y="477000"/>
            <a:chExt cx="4189500" cy="4046232"/>
          </a:xfrm>
        </p:grpSpPr>
        <p:sp>
          <p:nvSpPr>
            <p:cNvPr id="192" name="Google Shape;192;p12"/>
            <p:cNvSpPr/>
            <p:nvPr/>
          </p:nvSpPr>
          <p:spPr>
            <a:xfrm>
              <a:off x="149675" y="477000"/>
              <a:ext cx="4189500" cy="4046232"/>
            </a:xfrm>
            <a:prstGeom prst="arc">
              <a:avLst>
                <a:gd name="adj1" fmla="val 16237131"/>
                <a:gd name="adj2" fmla="val 0"/>
              </a:avLst>
            </a:prstGeom>
            <a:solidFill>
              <a:srgbClr val="FFF2CC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cxnSp>
          <p:nvCxnSpPr>
            <p:cNvPr id="193" name="Google Shape;193;p12"/>
            <p:cNvCxnSpPr>
              <a:stCxn id="192" idx="0"/>
            </p:cNvCxnSpPr>
            <p:nvPr/>
          </p:nvCxnSpPr>
          <p:spPr>
            <a:xfrm rot="5400000">
              <a:off x="1243876" y="1477610"/>
              <a:ext cx="2022900" cy="21900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194" name="Google Shape;194;p12"/>
            <p:cNvCxnSpPr/>
            <p:nvPr/>
          </p:nvCxnSpPr>
          <p:spPr>
            <a:xfrm rot="16200000">
              <a:off x="3248557" y="1438582"/>
              <a:ext cx="4" cy="2127856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</p:cxnSp>
      </p:grpSp>
      <p:grpSp>
        <p:nvGrpSpPr>
          <p:cNvPr id="195" name="Google Shape;195;p12"/>
          <p:cNvGrpSpPr/>
          <p:nvPr/>
        </p:nvGrpSpPr>
        <p:grpSpPr>
          <a:xfrm rot="10800000">
            <a:off x="6512899" y="-907759"/>
            <a:ext cx="2107313" cy="2035249"/>
            <a:chOff x="149675" y="477000"/>
            <a:chExt cx="4189500" cy="4046232"/>
          </a:xfrm>
        </p:grpSpPr>
        <p:sp>
          <p:nvSpPr>
            <p:cNvPr id="196" name="Google Shape;196;p12"/>
            <p:cNvSpPr/>
            <p:nvPr/>
          </p:nvSpPr>
          <p:spPr>
            <a:xfrm>
              <a:off x="149675" y="477000"/>
              <a:ext cx="4189500" cy="4046232"/>
            </a:xfrm>
            <a:prstGeom prst="arc">
              <a:avLst>
                <a:gd name="adj1" fmla="val 16237131"/>
                <a:gd name="adj2" fmla="val 0"/>
              </a:avLst>
            </a:prstGeom>
            <a:solidFill>
              <a:srgbClr val="FFF2CC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cxnSp>
          <p:nvCxnSpPr>
            <p:cNvPr id="197" name="Google Shape;197;p12"/>
            <p:cNvCxnSpPr>
              <a:stCxn id="196" idx="0"/>
            </p:cNvCxnSpPr>
            <p:nvPr/>
          </p:nvCxnSpPr>
          <p:spPr>
            <a:xfrm flipH="1">
              <a:off x="2244376" y="477110"/>
              <a:ext cx="21900" cy="2022900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198" name="Google Shape;198;p12"/>
            <p:cNvCxnSpPr>
              <a:stCxn id="196" idx="2"/>
            </p:cNvCxnSpPr>
            <p:nvPr/>
          </p:nvCxnSpPr>
          <p:spPr>
            <a:xfrm rot="10800000">
              <a:off x="2244275" y="2500116"/>
              <a:ext cx="2094900" cy="0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</p:cxnSp>
      </p:grpSp>
      <p:sp>
        <p:nvSpPr>
          <p:cNvPr id="199" name="Google Shape;199;p12"/>
          <p:cNvSpPr/>
          <p:nvPr/>
        </p:nvSpPr>
        <p:spPr>
          <a:xfrm>
            <a:off x="7137230" y="2138594"/>
            <a:ext cx="573900" cy="2106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7" name="Google Shape;177;p1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396238" y="1043381"/>
            <a:ext cx="2004252" cy="1988477"/>
          </a:xfrm>
          <a:prstGeom prst="rect">
            <a:avLst/>
          </a:prstGeom>
          <a:noFill/>
          <a:ln>
            <a:noFill/>
          </a:ln>
        </p:spPr>
      </p:pic>
      <p:pic>
        <p:nvPicPr>
          <p:cNvPr id="178" name="Google Shape;178;p12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063413" y="1269001"/>
            <a:ext cx="1549431" cy="1537238"/>
          </a:xfrm>
          <a:prstGeom prst="rect">
            <a:avLst/>
          </a:prstGeom>
          <a:noFill/>
          <a:ln>
            <a:noFill/>
          </a:ln>
        </p:spPr>
      </p:pic>
      <p:pic>
        <p:nvPicPr>
          <p:cNvPr id="179" name="Google Shape;179;p12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6245051" y="1264366"/>
            <a:ext cx="1466079" cy="1454541"/>
          </a:xfrm>
          <a:prstGeom prst="rect">
            <a:avLst/>
          </a:prstGeom>
          <a:noFill/>
          <a:ln>
            <a:noFill/>
          </a:ln>
        </p:spPr>
      </p:pic>
      <p:sp>
        <p:nvSpPr>
          <p:cNvPr id="180" name="Google Shape;180;p12"/>
          <p:cNvSpPr/>
          <p:nvPr/>
        </p:nvSpPr>
        <p:spPr>
          <a:xfrm>
            <a:off x="5901955" y="2568100"/>
            <a:ext cx="573900" cy="2106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81" name="Google Shape;181;p12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4350841" y="1324159"/>
            <a:ext cx="1466079" cy="1454541"/>
          </a:xfrm>
          <a:prstGeom prst="rect">
            <a:avLst/>
          </a:prstGeom>
          <a:noFill/>
          <a:ln>
            <a:noFill/>
          </a:ln>
        </p:spPr>
      </p:pic>
      <p:sp>
        <p:nvSpPr>
          <p:cNvPr id="182" name="Google Shape;182;p12"/>
          <p:cNvSpPr txBox="1">
            <a:spLocks noGrp="1"/>
          </p:cNvSpPr>
          <p:nvPr>
            <p:ph type="title"/>
          </p:nvPr>
        </p:nvSpPr>
        <p:spPr>
          <a:xfrm>
            <a:off x="1385521" y="3593941"/>
            <a:ext cx="6231344" cy="8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 fontScale="90000"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57142"/>
              <a:buNone/>
            </a:pPr>
            <a:r>
              <a:rPr lang="ru-RU" sz="3500" dirty="0"/>
              <a:t>4:4 = 1 (кусочек)</a:t>
            </a:r>
            <a:endParaRPr sz="3500" dirty="0"/>
          </a:p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57142"/>
              <a:buNone/>
            </a:pPr>
            <a:r>
              <a:rPr lang="ru-RU" sz="3500" dirty="0"/>
              <a:t>Ответ: 1 кусочек торта достанется каждому из ребят.</a:t>
            </a:r>
            <a:endParaRPr sz="3500" dirty="0"/>
          </a:p>
        </p:txBody>
      </p:sp>
      <p:grpSp>
        <p:nvGrpSpPr>
          <p:cNvPr id="183" name="Google Shape;183;p12"/>
          <p:cNvGrpSpPr/>
          <p:nvPr/>
        </p:nvGrpSpPr>
        <p:grpSpPr>
          <a:xfrm>
            <a:off x="320873" y="103345"/>
            <a:ext cx="2107313" cy="2035249"/>
            <a:chOff x="149675" y="477000"/>
            <a:chExt cx="4189500" cy="4046232"/>
          </a:xfrm>
        </p:grpSpPr>
        <p:sp>
          <p:nvSpPr>
            <p:cNvPr id="184" name="Google Shape;184;p12"/>
            <p:cNvSpPr/>
            <p:nvPr/>
          </p:nvSpPr>
          <p:spPr>
            <a:xfrm>
              <a:off x="149675" y="477000"/>
              <a:ext cx="4189500" cy="4046232"/>
            </a:xfrm>
            <a:prstGeom prst="arc">
              <a:avLst>
                <a:gd name="adj1" fmla="val 16237131"/>
                <a:gd name="adj2" fmla="val 0"/>
              </a:avLst>
            </a:prstGeom>
            <a:solidFill>
              <a:srgbClr val="FFF2CC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cxnSp>
          <p:nvCxnSpPr>
            <p:cNvPr id="185" name="Google Shape;185;p12"/>
            <p:cNvCxnSpPr>
              <a:stCxn id="184" idx="0"/>
            </p:cNvCxnSpPr>
            <p:nvPr/>
          </p:nvCxnSpPr>
          <p:spPr>
            <a:xfrm flipH="1">
              <a:off x="2244376" y="477110"/>
              <a:ext cx="21900" cy="2022900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186" name="Google Shape;186;p12"/>
            <p:cNvCxnSpPr>
              <a:stCxn id="184" idx="2"/>
            </p:cNvCxnSpPr>
            <p:nvPr/>
          </p:nvCxnSpPr>
          <p:spPr>
            <a:xfrm rot="10800000">
              <a:off x="2244575" y="2500116"/>
              <a:ext cx="2094600" cy="0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</p:cxnSp>
      </p:grpSp>
      <p:grpSp>
        <p:nvGrpSpPr>
          <p:cNvPr id="187" name="Google Shape;187;p12"/>
          <p:cNvGrpSpPr/>
          <p:nvPr/>
        </p:nvGrpSpPr>
        <p:grpSpPr>
          <a:xfrm rot="-5400000">
            <a:off x="2975670" y="103344"/>
            <a:ext cx="2107313" cy="2035249"/>
            <a:chOff x="149675" y="477000"/>
            <a:chExt cx="4189500" cy="4046232"/>
          </a:xfrm>
        </p:grpSpPr>
        <p:sp>
          <p:nvSpPr>
            <p:cNvPr id="188" name="Google Shape;188;p12"/>
            <p:cNvSpPr/>
            <p:nvPr/>
          </p:nvSpPr>
          <p:spPr>
            <a:xfrm>
              <a:off x="149675" y="477000"/>
              <a:ext cx="4189500" cy="4046232"/>
            </a:xfrm>
            <a:prstGeom prst="arc">
              <a:avLst>
                <a:gd name="adj1" fmla="val 16237131"/>
                <a:gd name="adj2" fmla="val 0"/>
              </a:avLst>
            </a:prstGeom>
            <a:solidFill>
              <a:srgbClr val="FFF2CC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cxnSp>
          <p:nvCxnSpPr>
            <p:cNvPr id="189" name="Google Shape;189;p12"/>
            <p:cNvCxnSpPr>
              <a:stCxn id="188" idx="0"/>
            </p:cNvCxnSpPr>
            <p:nvPr/>
          </p:nvCxnSpPr>
          <p:spPr>
            <a:xfrm rot="5400000">
              <a:off x="1243876" y="1477610"/>
              <a:ext cx="2022900" cy="21900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190" name="Google Shape;190;p12"/>
            <p:cNvCxnSpPr/>
            <p:nvPr/>
          </p:nvCxnSpPr>
          <p:spPr>
            <a:xfrm rot="5400000" flipV="1">
              <a:off x="3232776" y="1437289"/>
              <a:ext cx="71430" cy="1982683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</p:cxnSp>
      </p:grpSp>
      <p:grpSp>
        <p:nvGrpSpPr>
          <p:cNvPr id="191" name="Google Shape;191;p12"/>
          <p:cNvGrpSpPr/>
          <p:nvPr/>
        </p:nvGrpSpPr>
        <p:grpSpPr>
          <a:xfrm rot="5400000">
            <a:off x="3857805" y="-887511"/>
            <a:ext cx="2107313" cy="2035249"/>
            <a:chOff x="149675" y="477000"/>
            <a:chExt cx="4189500" cy="4046232"/>
          </a:xfrm>
        </p:grpSpPr>
        <p:sp>
          <p:nvSpPr>
            <p:cNvPr id="192" name="Google Shape;192;p12"/>
            <p:cNvSpPr/>
            <p:nvPr/>
          </p:nvSpPr>
          <p:spPr>
            <a:xfrm>
              <a:off x="149675" y="477000"/>
              <a:ext cx="4189500" cy="4046232"/>
            </a:xfrm>
            <a:prstGeom prst="arc">
              <a:avLst>
                <a:gd name="adj1" fmla="val 16237131"/>
                <a:gd name="adj2" fmla="val 0"/>
              </a:avLst>
            </a:prstGeom>
            <a:solidFill>
              <a:srgbClr val="FFF2CC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cxnSp>
          <p:nvCxnSpPr>
            <p:cNvPr id="193" name="Google Shape;193;p12"/>
            <p:cNvCxnSpPr>
              <a:stCxn id="192" idx="0"/>
            </p:cNvCxnSpPr>
            <p:nvPr/>
          </p:nvCxnSpPr>
          <p:spPr>
            <a:xfrm rot="5400000">
              <a:off x="1243876" y="1477610"/>
              <a:ext cx="2022900" cy="21900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194" name="Google Shape;194;p12"/>
            <p:cNvCxnSpPr/>
            <p:nvPr/>
          </p:nvCxnSpPr>
          <p:spPr>
            <a:xfrm rot="16200000">
              <a:off x="3248557" y="1438582"/>
              <a:ext cx="4" cy="2127856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</p:cxnSp>
      </p:grpSp>
      <p:grpSp>
        <p:nvGrpSpPr>
          <p:cNvPr id="195" name="Google Shape;195;p12"/>
          <p:cNvGrpSpPr/>
          <p:nvPr/>
        </p:nvGrpSpPr>
        <p:grpSpPr>
          <a:xfrm rot="10800000">
            <a:off x="6512899" y="-907759"/>
            <a:ext cx="2107313" cy="2035249"/>
            <a:chOff x="149675" y="477000"/>
            <a:chExt cx="4189500" cy="4046232"/>
          </a:xfrm>
        </p:grpSpPr>
        <p:sp>
          <p:nvSpPr>
            <p:cNvPr id="196" name="Google Shape;196;p12"/>
            <p:cNvSpPr/>
            <p:nvPr/>
          </p:nvSpPr>
          <p:spPr>
            <a:xfrm>
              <a:off x="149675" y="477000"/>
              <a:ext cx="4189500" cy="4046232"/>
            </a:xfrm>
            <a:prstGeom prst="arc">
              <a:avLst>
                <a:gd name="adj1" fmla="val 16237131"/>
                <a:gd name="adj2" fmla="val 0"/>
              </a:avLst>
            </a:prstGeom>
            <a:solidFill>
              <a:srgbClr val="FFF2CC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cxnSp>
          <p:nvCxnSpPr>
            <p:cNvPr id="197" name="Google Shape;197;p12"/>
            <p:cNvCxnSpPr>
              <a:stCxn id="196" idx="0"/>
            </p:cNvCxnSpPr>
            <p:nvPr/>
          </p:nvCxnSpPr>
          <p:spPr>
            <a:xfrm flipH="1">
              <a:off x="2244376" y="477110"/>
              <a:ext cx="21900" cy="2022900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198" name="Google Shape;198;p12"/>
            <p:cNvCxnSpPr>
              <a:stCxn id="196" idx="2"/>
            </p:cNvCxnSpPr>
            <p:nvPr/>
          </p:nvCxnSpPr>
          <p:spPr>
            <a:xfrm rot="10800000">
              <a:off x="2244275" y="2500116"/>
              <a:ext cx="2094900" cy="0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</p:cxnSp>
      </p:grpSp>
      <p:sp>
        <p:nvSpPr>
          <p:cNvPr id="199" name="Google Shape;199;p12"/>
          <p:cNvSpPr/>
          <p:nvPr/>
        </p:nvSpPr>
        <p:spPr>
          <a:xfrm>
            <a:off x="7137230" y="2138594"/>
            <a:ext cx="573900" cy="2106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19685971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3" name="Google Shape;233;p1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140200" y="2013975"/>
            <a:ext cx="3129525" cy="3129525"/>
          </a:xfrm>
          <a:prstGeom prst="rect">
            <a:avLst/>
          </a:prstGeom>
          <a:noFill/>
          <a:ln>
            <a:noFill/>
          </a:ln>
        </p:spPr>
      </p:pic>
      <p:sp>
        <p:nvSpPr>
          <p:cNvPr id="234" name="Google Shape;234;p14"/>
          <p:cNvSpPr/>
          <p:nvPr/>
        </p:nvSpPr>
        <p:spPr>
          <a:xfrm>
            <a:off x="149675" y="477000"/>
            <a:ext cx="4189500" cy="4189500"/>
          </a:xfrm>
          <a:prstGeom prst="ellipse">
            <a:avLst/>
          </a:prstGeom>
          <a:solidFill>
            <a:srgbClr val="FFF2CC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235" name="Google Shape;235;p14"/>
          <p:cNvCxnSpPr>
            <a:stCxn id="234" idx="0"/>
          </p:cNvCxnSpPr>
          <p:nvPr/>
        </p:nvCxnSpPr>
        <p:spPr>
          <a:xfrm>
            <a:off x="2244425" y="477000"/>
            <a:ext cx="0" cy="41895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236" name="Google Shape;236;p14"/>
          <p:cNvCxnSpPr>
            <a:stCxn id="234" idx="2"/>
            <a:endCxn id="234" idx="6"/>
          </p:cNvCxnSpPr>
          <p:nvPr/>
        </p:nvCxnSpPr>
        <p:spPr>
          <a:xfrm>
            <a:off x="149675" y="2571750"/>
            <a:ext cx="41895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pic>
        <p:nvPicPr>
          <p:cNvPr id="237" name="Google Shape;237;p14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526050" y="0"/>
            <a:ext cx="2419350" cy="2419350"/>
          </a:xfrm>
          <a:prstGeom prst="rect">
            <a:avLst/>
          </a:prstGeom>
          <a:noFill/>
          <a:ln>
            <a:noFill/>
          </a:ln>
        </p:spPr>
      </p:pic>
      <p:sp>
        <p:nvSpPr>
          <p:cNvPr id="238" name="Google Shape;238;p14"/>
          <p:cNvSpPr/>
          <p:nvPr/>
        </p:nvSpPr>
        <p:spPr>
          <a:xfrm>
            <a:off x="8219075" y="3816375"/>
            <a:ext cx="924900" cy="2808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39" name="Google Shape;239;p14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6490325" y="2434137"/>
            <a:ext cx="2289199" cy="22891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" name="Google Shape;245;p1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396238" y="1043381"/>
            <a:ext cx="2004252" cy="1988477"/>
          </a:xfrm>
          <a:prstGeom prst="rect">
            <a:avLst/>
          </a:prstGeom>
          <a:noFill/>
          <a:ln>
            <a:noFill/>
          </a:ln>
        </p:spPr>
      </p:pic>
      <p:pic>
        <p:nvPicPr>
          <p:cNvPr id="246" name="Google Shape;246;p15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063413" y="1269001"/>
            <a:ext cx="1549431" cy="1537238"/>
          </a:xfrm>
          <a:prstGeom prst="rect">
            <a:avLst/>
          </a:prstGeom>
          <a:noFill/>
          <a:ln>
            <a:noFill/>
          </a:ln>
        </p:spPr>
      </p:pic>
      <p:pic>
        <p:nvPicPr>
          <p:cNvPr id="247" name="Google Shape;247;p15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4350841" y="1324159"/>
            <a:ext cx="1466079" cy="1454541"/>
          </a:xfrm>
          <a:prstGeom prst="rect">
            <a:avLst/>
          </a:prstGeom>
          <a:noFill/>
          <a:ln>
            <a:noFill/>
          </a:ln>
        </p:spPr>
      </p:pic>
      <p:sp>
        <p:nvSpPr>
          <p:cNvPr id="248" name="Google Shape;248;p15"/>
          <p:cNvSpPr txBox="1">
            <a:spLocks noGrp="1"/>
          </p:cNvSpPr>
          <p:nvPr>
            <p:ph type="title"/>
          </p:nvPr>
        </p:nvSpPr>
        <p:spPr>
          <a:xfrm>
            <a:off x="1385521" y="3593941"/>
            <a:ext cx="6231344" cy="8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 fontScale="90000"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57142"/>
              <a:buNone/>
            </a:pPr>
            <a:r>
              <a:rPr lang="ru-RU" sz="3500"/>
              <a:t>4:3 = _ (кусочек)</a:t>
            </a:r>
            <a:endParaRPr sz="3500"/>
          </a:p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57142"/>
              <a:buNone/>
            </a:pPr>
            <a:r>
              <a:rPr lang="ru-RU" sz="3500"/>
              <a:t>Ответ: _ кусочек торта достанется каждому из ребят и …</a:t>
            </a:r>
            <a:endParaRPr sz="3500"/>
          </a:p>
        </p:txBody>
      </p:sp>
      <p:grpSp>
        <p:nvGrpSpPr>
          <p:cNvPr id="22" name="Google Shape;183;p12"/>
          <p:cNvGrpSpPr/>
          <p:nvPr/>
        </p:nvGrpSpPr>
        <p:grpSpPr>
          <a:xfrm>
            <a:off x="320873" y="103345"/>
            <a:ext cx="2107313" cy="2035249"/>
            <a:chOff x="149675" y="477000"/>
            <a:chExt cx="4189500" cy="4046232"/>
          </a:xfrm>
        </p:grpSpPr>
        <p:sp>
          <p:nvSpPr>
            <p:cNvPr id="23" name="Google Shape;184;p12"/>
            <p:cNvSpPr/>
            <p:nvPr/>
          </p:nvSpPr>
          <p:spPr>
            <a:xfrm>
              <a:off x="149675" y="477000"/>
              <a:ext cx="4189500" cy="4046232"/>
            </a:xfrm>
            <a:prstGeom prst="arc">
              <a:avLst>
                <a:gd name="adj1" fmla="val 16237131"/>
                <a:gd name="adj2" fmla="val 0"/>
              </a:avLst>
            </a:prstGeom>
            <a:solidFill>
              <a:srgbClr val="FFF2CC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cxnSp>
          <p:nvCxnSpPr>
            <p:cNvPr id="24" name="Google Shape;185;p12"/>
            <p:cNvCxnSpPr>
              <a:stCxn id="23" idx="0"/>
            </p:cNvCxnSpPr>
            <p:nvPr/>
          </p:nvCxnSpPr>
          <p:spPr>
            <a:xfrm flipH="1">
              <a:off x="2244376" y="477110"/>
              <a:ext cx="21900" cy="2022900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25" name="Google Shape;186;p12"/>
            <p:cNvCxnSpPr>
              <a:stCxn id="23" idx="2"/>
            </p:cNvCxnSpPr>
            <p:nvPr/>
          </p:nvCxnSpPr>
          <p:spPr>
            <a:xfrm rot="10800000">
              <a:off x="2244575" y="2500116"/>
              <a:ext cx="2094600" cy="0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</p:cxnSp>
      </p:grpSp>
      <p:grpSp>
        <p:nvGrpSpPr>
          <p:cNvPr id="26" name="Google Shape;187;p12"/>
          <p:cNvGrpSpPr/>
          <p:nvPr/>
        </p:nvGrpSpPr>
        <p:grpSpPr>
          <a:xfrm rot="-5400000">
            <a:off x="2975670" y="103344"/>
            <a:ext cx="2107313" cy="2035249"/>
            <a:chOff x="149675" y="477000"/>
            <a:chExt cx="4189500" cy="4046232"/>
          </a:xfrm>
        </p:grpSpPr>
        <p:sp>
          <p:nvSpPr>
            <p:cNvPr id="27" name="Google Shape;188;p12"/>
            <p:cNvSpPr/>
            <p:nvPr/>
          </p:nvSpPr>
          <p:spPr>
            <a:xfrm>
              <a:off x="149675" y="477000"/>
              <a:ext cx="4189500" cy="4046232"/>
            </a:xfrm>
            <a:prstGeom prst="arc">
              <a:avLst>
                <a:gd name="adj1" fmla="val 16237131"/>
                <a:gd name="adj2" fmla="val 0"/>
              </a:avLst>
            </a:prstGeom>
            <a:solidFill>
              <a:srgbClr val="FFF2CC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cxnSp>
          <p:nvCxnSpPr>
            <p:cNvPr id="28" name="Google Shape;189;p12"/>
            <p:cNvCxnSpPr>
              <a:stCxn id="27" idx="0"/>
            </p:cNvCxnSpPr>
            <p:nvPr/>
          </p:nvCxnSpPr>
          <p:spPr>
            <a:xfrm rot="5400000">
              <a:off x="1243876" y="1477610"/>
              <a:ext cx="2022900" cy="21900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29" name="Google Shape;190;p12"/>
            <p:cNvCxnSpPr/>
            <p:nvPr/>
          </p:nvCxnSpPr>
          <p:spPr>
            <a:xfrm rot="5400000" flipV="1">
              <a:off x="3232776" y="1437289"/>
              <a:ext cx="71430" cy="1982683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</p:cxnSp>
      </p:grpSp>
      <p:grpSp>
        <p:nvGrpSpPr>
          <p:cNvPr id="30" name="Google Shape;191;p12"/>
          <p:cNvGrpSpPr/>
          <p:nvPr/>
        </p:nvGrpSpPr>
        <p:grpSpPr>
          <a:xfrm rot="5400000">
            <a:off x="3857805" y="-887511"/>
            <a:ext cx="2107313" cy="2035249"/>
            <a:chOff x="149675" y="477000"/>
            <a:chExt cx="4189500" cy="4046232"/>
          </a:xfrm>
        </p:grpSpPr>
        <p:sp>
          <p:nvSpPr>
            <p:cNvPr id="31" name="Google Shape;192;p12"/>
            <p:cNvSpPr/>
            <p:nvPr/>
          </p:nvSpPr>
          <p:spPr>
            <a:xfrm>
              <a:off x="149675" y="477000"/>
              <a:ext cx="4189500" cy="4046232"/>
            </a:xfrm>
            <a:prstGeom prst="arc">
              <a:avLst>
                <a:gd name="adj1" fmla="val 16237131"/>
                <a:gd name="adj2" fmla="val 0"/>
              </a:avLst>
            </a:prstGeom>
            <a:solidFill>
              <a:srgbClr val="FFF2CC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cxnSp>
          <p:nvCxnSpPr>
            <p:cNvPr id="32" name="Google Shape;193;p12"/>
            <p:cNvCxnSpPr>
              <a:stCxn id="31" idx="0"/>
            </p:cNvCxnSpPr>
            <p:nvPr/>
          </p:nvCxnSpPr>
          <p:spPr>
            <a:xfrm rot="5400000">
              <a:off x="1243876" y="1477610"/>
              <a:ext cx="2022900" cy="21900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33" name="Google Shape;194;p12"/>
            <p:cNvCxnSpPr/>
            <p:nvPr/>
          </p:nvCxnSpPr>
          <p:spPr>
            <a:xfrm rot="16200000">
              <a:off x="3248557" y="1438582"/>
              <a:ext cx="4" cy="2127856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</p:cxnSp>
      </p:grpSp>
      <p:grpSp>
        <p:nvGrpSpPr>
          <p:cNvPr id="34" name="Google Shape;195;p12"/>
          <p:cNvGrpSpPr/>
          <p:nvPr/>
        </p:nvGrpSpPr>
        <p:grpSpPr>
          <a:xfrm rot="10800000">
            <a:off x="6512899" y="-907759"/>
            <a:ext cx="2107313" cy="2035249"/>
            <a:chOff x="149675" y="477000"/>
            <a:chExt cx="4189500" cy="4046232"/>
          </a:xfrm>
        </p:grpSpPr>
        <p:sp>
          <p:nvSpPr>
            <p:cNvPr id="35" name="Google Shape;196;p12"/>
            <p:cNvSpPr/>
            <p:nvPr/>
          </p:nvSpPr>
          <p:spPr>
            <a:xfrm>
              <a:off x="149675" y="477000"/>
              <a:ext cx="4189500" cy="4046232"/>
            </a:xfrm>
            <a:prstGeom prst="arc">
              <a:avLst>
                <a:gd name="adj1" fmla="val 16237131"/>
                <a:gd name="adj2" fmla="val 0"/>
              </a:avLst>
            </a:prstGeom>
            <a:solidFill>
              <a:srgbClr val="FFF2CC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cxnSp>
          <p:nvCxnSpPr>
            <p:cNvPr id="36" name="Google Shape;197;p12"/>
            <p:cNvCxnSpPr>
              <a:stCxn id="35" idx="0"/>
            </p:cNvCxnSpPr>
            <p:nvPr/>
          </p:nvCxnSpPr>
          <p:spPr>
            <a:xfrm flipH="1">
              <a:off x="2244376" y="477110"/>
              <a:ext cx="21900" cy="2022900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37" name="Google Shape;198;p12"/>
            <p:cNvCxnSpPr>
              <a:stCxn id="35" idx="2"/>
            </p:cNvCxnSpPr>
            <p:nvPr/>
          </p:nvCxnSpPr>
          <p:spPr>
            <a:xfrm rot="10800000">
              <a:off x="2244275" y="2500116"/>
              <a:ext cx="2094900" cy="0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</p:cxnSp>
      </p:grp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0" name="Google Shape;270;p1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396238" y="1043381"/>
            <a:ext cx="2004252" cy="1988477"/>
          </a:xfrm>
          <a:prstGeom prst="rect">
            <a:avLst/>
          </a:prstGeom>
          <a:noFill/>
          <a:ln>
            <a:noFill/>
          </a:ln>
        </p:spPr>
      </p:pic>
      <p:pic>
        <p:nvPicPr>
          <p:cNvPr id="271" name="Google Shape;271;p16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063413" y="1269001"/>
            <a:ext cx="1549431" cy="1537238"/>
          </a:xfrm>
          <a:prstGeom prst="rect">
            <a:avLst/>
          </a:prstGeom>
          <a:noFill/>
          <a:ln>
            <a:noFill/>
          </a:ln>
        </p:spPr>
      </p:pic>
      <p:pic>
        <p:nvPicPr>
          <p:cNvPr id="272" name="Google Shape;272;p16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4350841" y="1324159"/>
            <a:ext cx="1466079" cy="1454541"/>
          </a:xfrm>
          <a:prstGeom prst="rect">
            <a:avLst/>
          </a:prstGeom>
          <a:noFill/>
          <a:ln>
            <a:noFill/>
          </a:ln>
        </p:spPr>
      </p:pic>
      <p:sp>
        <p:nvSpPr>
          <p:cNvPr id="273" name="Google Shape;273;p16"/>
          <p:cNvSpPr txBox="1">
            <a:spLocks noGrp="1"/>
          </p:cNvSpPr>
          <p:nvPr>
            <p:ph type="title"/>
          </p:nvPr>
        </p:nvSpPr>
        <p:spPr>
          <a:xfrm>
            <a:off x="822737" y="3543194"/>
            <a:ext cx="7155505" cy="8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 fontScale="90000"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57142"/>
              <a:buNone/>
            </a:pPr>
            <a:r>
              <a:rPr lang="ru-RU" sz="3500" dirty="0"/>
              <a:t>4:3 = 1 (кусочек)</a:t>
            </a:r>
            <a:endParaRPr sz="3500" dirty="0"/>
          </a:p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57142"/>
              <a:buNone/>
            </a:pPr>
            <a:r>
              <a:rPr lang="ru-RU" sz="3500" dirty="0"/>
              <a:t>Ответ: 1 кусочек торта достанется каждому из ребят и 1 кусочек останется.</a:t>
            </a:r>
            <a:endParaRPr sz="3500" dirty="0"/>
          </a:p>
        </p:txBody>
      </p:sp>
      <p:grpSp>
        <p:nvGrpSpPr>
          <p:cNvPr id="22" name="Google Shape;183;p12"/>
          <p:cNvGrpSpPr/>
          <p:nvPr/>
        </p:nvGrpSpPr>
        <p:grpSpPr>
          <a:xfrm>
            <a:off x="320873" y="103345"/>
            <a:ext cx="2107313" cy="2035249"/>
            <a:chOff x="149675" y="477000"/>
            <a:chExt cx="4189500" cy="4046232"/>
          </a:xfrm>
        </p:grpSpPr>
        <p:sp>
          <p:nvSpPr>
            <p:cNvPr id="23" name="Google Shape;184;p12"/>
            <p:cNvSpPr/>
            <p:nvPr/>
          </p:nvSpPr>
          <p:spPr>
            <a:xfrm>
              <a:off x="149675" y="477000"/>
              <a:ext cx="4189500" cy="4046232"/>
            </a:xfrm>
            <a:prstGeom prst="arc">
              <a:avLst>
                <a:gd name="adj1" fmla="val 16237131"/>
                <a:gd name="adj2" fmla="val 0"/>
              </a:avLst>
            </a:prstGeom>
            <a:solidFill>
              <a:srgbClr val="FFF2CC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cxnSp>
          <p:nvCxnSpPr>
            <p:cNvPr id="24" name="Google Shape;185;p12"/>
            <p:cNvCxnSpPr>
              <a:stCxn id="23" idx="0"/>
            </p:cNvCxnSpPr>
            <p:nvPr/>
          </p:nvCxnSpPr>
          <p:spPr>
            <a:xfrm flipH="1">
              <a:off x="2244376" y="477110"/>
              <a:ext cx="21900" cy="2022900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25" name="Google Shape;186;p12"/>
            <p:cNvCxnSpPr>
              <a:stCxn id="23" idx="2"/>
            </p:cNvCxnSpPr>
            <p:nvPr/>
          </p:nvCxnSpPr>
          <p:spPr>
            <a:xfrm rot="10800000">
              <a:off x="2244575" y="2500116"/>
              <a:ext cx="2094600" cy="0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</p:cxnSp>
      </p:grpSp>
      <p:grpSp>
        <p:nvGrpSpPr>
          <p:cNvPr id="26" name="Google Shape;187;p12"/>
          <p:cNvGrpSpPr/>
          <p:nvPr/>
        </p:nvGrpSpPr>
        <p:grpSpPr>
          <a:xfrm rot="-5400000">
            <a:off x="2975670" y="103344"/>
            <a:ext cx="2107313" cy="2035249"/>
            <a:chOff x="149675" y="477000"/>
            <a:chExt cx="4189500" cy="4046232"/>
          </a:xfrm>
        </p:grpSpPr>
        <p:sp>
          <p:nvSpPr>
            <p:cNvPr id="27" name="Google Shape;188;p12"/>
            <p:cNvSpPr/>
            <p:nvPr/>
          </p:nvSpPr>
          <p:spPr>
            <a:xfrm>
              <a:off x="149675" y="477000"/>
              <a:ext cx="4189500" cy="4046232"/>
            </a:xfrm>
            <a:prstGeom prst="arc">
              <a:avLst>
                <a:gd name="adj1" fmla="val 16237131"/>
                <a:gd name="adj2" fmla="val 0"/>
              </a:avLst>
            </a:prstGeom>
            <a:solidFill>
              <a:srgbClr val="FFF2CC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cxnSp>
          <p:nvCxnSpPr>
            <p:cNvPr id="28" name="Google Shape;189;p12"/>
            <p:cNvCxnSpPr>
              <a:stCxn id="27" idx="0"/>
            </p:cNvCxnSpPr>
            <p:nvPr/>
          </p:nvCxnSpPr>
          <p:spPr>
            <a:xfrm rot="5400000">
              <a:off x="1243876" y="1477610"/>
              <a:ext cx="2022900" cy="21900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29" name="Google Shape;190;p12"/>
            <p:cNvCxnSpPr/>
            <p:nvPr/>
          </p:nvCxnSpPr>
          <p:spPr>
            <a:xfrm rot="5400000" flipV="1">
              <a:off x="3232776" y="1437289"/>
              <a:ext cx="71430" cy="1982683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</p:cxnSp>
      </p:grpSp>
      <p:grpSp>
        <p:nvGrpSpPr>
          <p:cNvPr id="30" name="Google Shape;191;p12"/>
          <p:cNvGrpSpPr/>
          <p:nvPr/>
        </p:nvGrpSpPr>
        <p:grpSpPr>
          <a:xfrm rot="5400000">
            <a:off x="3857805" y="-887511"/>
            <a:ext cx="2107313" cy="2035249"/>
            <a:chOff x="149675" y="477000"/>
            <a:chExt cx="4189500" cy="4046232"/>
          </a:xfrm>
        </p:grpSpPr>
        <p:sp>
          <p:nvSpPr>
            <p:cNvPr id="31" name="Google Shape;192;p12"/>
            <p:cNvSpPr/>
            <p:nvPr/>
          </p:nvSpPr>
          <p:spPr>
            <a:xfrm>
              <a:off x="149675" y="477000"/>
              <a:ext cx="4189500" cy="4046232"/>
            </a:xfrm>
            <a:prstGeom prst="arc">
              <a:avLst>
                <a:gd name="adj1" fmla="val 16237131"/>
                <a:gd name="adj2" fmla="val 0"/>
              </a:avLst>
            </a:prstGeom>
            <a:solidFill>
              <a:srgbClr val="FFF2CC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cxnSp>
          <p:nvCxnSpPr>
            <p:cNvPr id="32" name="Google Shape;193;p12"/>
            <p:cNvCxnSpPr>
              <a:stCxn id="31" idx="0"/>
            </p:cNvCxnSpPr>
            <p:nvPr/>
          </p:nvCxnSpPr>
          <p:spPr>
            <a:xfrm rot="5400000">
              <a:off x="1243876" y="1477610"/>
              <a:ext cx="2022900" cy="21900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33" name="Google Shape;194;p12"/>
            <p:cNvCxnSpPr/>
            <p:nvPr/>
          </p:nvCxnSpPr>
          <p:spPr>
            <a:xfrm rot="16200000">
              <a:off x="3248557" y="1438582"/>
              <a:ext cx="4" cy="2127856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</p:cxnSp>
      </p:grpSp>
      <p:grpSp>
        <p:nvGrpSpPr>
          <p:cNvPr id="34" name="Google Shape;195;p12"/>
          <p:cNvGrpSpPr/>
          <p:nvPr/>
        </p:nvGrpSpPr>
        <p:grpSpPr>
          <a:xfrm rot="10800000">
            <a:off x="6512899" y="-907759"/>
            <a:ext cx="2107313" cy="2035249"/>
            <a:chOff x="149675" y="477000"/>
            <a:chExt cx="4189500" cy="4046232"/>
          </a:xfrm>
        </p:grpSpPr>
        <p:sp>
          <p:nvSpPr>
            <p:cNvPr id="35" name="Google Shape;196;p12"/>
            <p:cNvSpPr/>
            <p:nvPr/>
          </p:nvSpPr>
          <p:spPr>
            <a:xfrm>
              <a:off x="149675" y="477000"/>
              <a:ext cx="4189500" cy="4046232"/>
            </a:xfrm>
            <a:prstGeom prst="arc">
              <a:avLst>
                <a:gd name="adj1" fmla="val 16237131"/>
                <a:gd name="adj2" fmla="val 0"/>
              </a:avLst>
            </a:prstGeom>
            <a:solidFill>
              <a:srgbClr val="FFF2CC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cxnSp>
          <p:nvCxnSpPr>
            <p:cNvPr id="36" name="Google Shape;197;p12"/>
            <p:cNvCxnSpPr>
              <a:stCxn id="35" idx="0"/>
            </p:cNvCxnSpPr>
            <p:nvPr/>
          </p:nvCxnSpPr>
          <p:spPr>
            <a:xfrm flipH="1">
              <a:off x="2244376" y="477110"/>
              <a:ext cx="21900" cy="2022900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37" name="Google Shape;198;p12"/>
            <p:cNvCxnSpPr>
              <a:stCxn id="35" idx="2"/>
            </p:cNvCxnSpPr>
            <p:nvPr/>
          </p:nvCxnSpPr>
          <p:spPr>
            <a:xfrm rot="10800000">
              <a:off x="2244275" y="2500116"/>
              <a:ext cx="2094900" cy="0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</p:cxnSp>
      </p:grp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544</TotalTime>
  <Words>895</Words>
  <Application>Microsoft Office PowerPoint</Application>
  <PresentationFormat>Экран (16:9)</PresentationFormat>
  <Paragraphs>148</Paragraphs>
  <Slides>37</Slides>
  <Notes>37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37</vt:i4>
      </vt:variant>
    </vt:vector>
  </HeadingPairs>
  <TitlesOfParts>
    <vt:vector size="40" baseType="lpstr">
      <vt:lpstr>Arial</vt:lpstr>
      <vt:lpstr>Calibri</vt:lpstr>
      <vt:lpstr>Тема Office</vt:lpstr>
      <vt:lpstr>Какими должны быть ученики, чтобы самостоятельно узнавать новое?</vt:lpstr>
      <vt:lpstr>Какими должны быть ученики, чтобы самостоятельно узнавать новое?</vt:lpstr>
      <vt:lpstr>Презентация PowerPoint</vt:lpstr>
      <vt:lpstr>Презентация PowerPoint</vt:lpstr>
      <vt:lpstr>4:4 = _ (кусочек) Ответ: _ кусочек торта достанется каждому из ребят.</vt:lpstr>
      <vt:lpstr>4:4 = 1 (кусочек) Ответ: 1 кусочек торта достанется каждому из ребят.</vt:lpstr>
      <vt:lpstr>Презентация PowerPoint</vt:lpstr>
      <vt:lpstr>4:3 = _ (кусочек) Ответ: _ кусочек торта достанется каждому из ребят и …</vt:lpstr>
      <vt:lpstr>4:3 = 1 (кусочек) Ответ: 1 кусочек торта достанется каждому из ребят и 1 кусочек останется.</vt:lpstr>
      <vt:lpstr>4:3 = 1 (кусочек) Ответ: 1 кусочек торта достанется каждому из ребят и 1 кусочек достанется маме.</vt:lpstr>
      <vt:lpstr>Тема урока</vt:lpstr>
      <vt:lpstr>Тема урока  Деление с остатком</vt:lpstr>
      <vt:lpstr>Цель урока Научиться…  </vt:lpstr>
      <vt:lpstr>Цель урока Научиться выполнять деление с остатком  </vt:lpstr>
      <vt:lpstr>План урока</vt:lpstr>
      <vt:lpstr>План урока</vt:lpstr>
      <vt:lpstr>Решим северную задачу</vt:lpstr>
      <vt:lpstr>Решим северную задачу</vt:lpstr>
      <vt:lpstr>Решим северную задачу</vt:lpstr>
      <vt:lpstr>План урока</vt:lpstr>
      <vt:lpstr>План урока</vt:lpstr>
      <vt:lpstr>Прочитаем запись деления с остатком  16 : 3 = 5 (ост. 1)</vt:lpstr>
      <vt:lpstr>Прочитаем запись деления с остатком  16 : 3 = 5 (ост. 1)</vt:lpstr>
      <vt:lpstr>План урока</vt:lpstr>
      <vt:lpstr>План урока</vt:lpstr>
      <vt:lpstr>Сравним остаток и делитель  16 : 3 = 5 (ост. 1) </vt:lpstr>
      <vt:lpstr>Сравним остаток и делитель  16 : 3 = 5 (ост. 1) 1 и 3 </vt:lpstr>
      <vt:lpstr>Сравним остаток и делитель  16 : 3 = 5 (ост. 1) 1 &lt; 3 </vt:lpstr>
      <vt:lpstr>План урока</vt:lpstr>
      <vt:lpstr>План урока</vt:lpstr>
      <vt:lpstr>Выполните задание самостоятельно На выполнение 3 минуты</vt:lpstr>
      <vt:lpstr>Проверим друг друга</vt:lpstr>
      <vt:lpstr>План урока</vt:lpstr>
      <vt:lpstr>План урока</vt:lpstr>
      <vt:lpstr>Домашнее задание  с. 25 № 1(2) По желанию: с. 25 под ?</vt:lpstr>
      <vt:lpstr>Оцените свою работу на уроке</vt:lpstr>
      <vt:lpstr>Урок окончен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Урок математики</dc:title>
  <dc:creator>teacher</dc:creator>
  <cp:lastModifiedBy>Ирина Поспеловская</cp:lastModifiedBy>
  <cp:revision>17</cp:revision>
  <dcterms:modified xsi:type="dcterms:W3CDTF">2025-04-06T21:14:20Z</dcterms:modified>
</cp:coreProperties>
</file>