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8" r:id="rId2"/>
    <p:sldId id="256" r:id="rId3"/>
    <p:sldId id="257" r:id="rId4"/>
    <p:sldId id="259" r:id="rId5"/>
    <p:sldId id="262" r:id="rId6"/>
    <p:sldId id="261" r:id="rId7"/>
    <p:sldId id="260" r:id="rId8"/>
    <p:sldId id="265" r:id="rId9"/>
    <p:sldId id="263" r:id="rId10"/>
    <p:sldId id="264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68" r:id="rId19"/>
    <p:sldId id="274" r:id="rId20"/>
    <p:sldId id="275" r:id="rId21"/>
    <p:sldId id="276" r:id="rId22"/>
    <p:sldId id="277" r:id="rId23"/>
    <p:sldId id="278" r:id="rId24"/>
    <p:sldId id="282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70ED9C-8FB8-400A-8817-A6513B2FFDCF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20D30E-EA56-41F4-9D24-4EE25B7783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022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0D30E-EA56-41F4-9D24-4EE25B77838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41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6FAC1D-76EA-4EB7-AD2A-BBCDCF779587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D53CE6-354D-4183-8399-28F223B13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584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6FAC1D-76EA-4EB7-AD2A-BBCDCF779587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D53CE6-354D-4183-8399-28F223B13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71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6FAC1D-76EA-4EB7-AD2A-BBCDCF779587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D53CE6-354D-4183-8399-28F223B13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568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6FAC1D-76EA-4EB7-AD2A-BBCDCF779587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D53CE6-354D-4183-8399-28F223B13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836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6FAC1D-76EA-4EB7-AD2A-BBCDCF779587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D53CE6-354D-4183-8399-28F223B13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946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644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6FAC1D-76EA-4EB7-AD2A-BBCDCF779587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D53CE6-354D-4183-8399-28F223B13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077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6FAC1D-76EA-4EB7-AD2A-BBCDCF779587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D53CE6-354D-4183-8399-28F223B13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357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6FAC1D-76EA-4EB7-AD2A-BBCDCF779587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D53CE6-354D-4183-8399-28F223B13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038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6FAC1D-76EA-4EB7-AD2A-BBCDCF779587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D53CE6-354D-4183-8399-28F223B13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574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6FAC1D-76EA-4EB7-AD2A-BBCDCF779587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D53CE6-354D-4183-8399-28F223B13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762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microsoft.com/office/2007/relationships/hdphoto" Target="../media/hdphoto2.wdp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73" y="5570862"/>
            <a:ext cx="8640961" cy="105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2012 &amp;Mcy;&amp;acy;&amp;jcy; &amp;Scy;&amp;rcy;&amp;iecy;&amp;dcy;&amp;ncy;&amp;yacy;&amp;yacy; &amp;shcy;&amp;kcy;&amp;ocy;&amp;lcy;&amp;acy; 3 &amp;gcy;&amp;ocy;&amp;rcy;&amp;ocy;&amp;dcy;&amp;acy; &amp;Vcy;&amp;ocy;&amp;lcy;&amp;kcy;&amp;ocy;&amp;vcy;&amp;ycy;&amp;scy;&amp;kcy;&amp;acy;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5859" l="1172" r="99023"/>
                    </a14:imgEffect>
                    <a14:imgEffect>
                      <a14:artisticCrisscrossEtching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359" y="5372869"/>
            <a:ext cx="1344938" cy="126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5032" y="5373216"/>
            <a:ext cx="1485553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 descr="&amp;Kcy;&amp;Lcy;&amp;Icy;&amp;Pcy;&amp;Acy;&amp;Rcy;&amp;Tcy; &amp;Bcy;&amp;Acy;&amp;Ncy;&amp;Tcy;&amp;Ycy;/&amp;Lcy;&amp;IEcy;&amp;Ncy;&amp;Tcy;&amp;Ycy; - &amp;Kcy;&amp;lcy;&amp;icy;&amp;pcy;&amp;acy;&amp;rcy;&amp;tcy;/&amp;Kcy;&amp;acy;&amp;rcy;&amp;tcy;&amp;icy;&amp;ncy;&amp;ycy;/&amp;Fcy;&amp;ocy;&amp;tcy;&amp;ocy;&amp;ncy;&amp;acy;&amp;tcy;&amp;yucy;&amp;rcy;&amp;mcy;&amp;ocy;&amp;rcy;&amp;tcy;&amp;ycy; - &amp;Ocy;&amp;tcy;&amp;kcy;&amp;rcy;&amp;ycy;&amp;tcy;&amp;kcy;&amp;icy; &amp;icy; &amp;Dcy;&amp;icy;&amp;zcy;&amp;acy;&amp;jcy;&amp;ncy; &amp;ocy;&amp;tcy; &amp;Icy;&amp;scy;&amp;kcy;&amp;acy;&amp;tcy;&amp;iecy;&amp;lcy;&amp;softcy;&amp;ncy;&amp;icy;&amp;tscy;&amp;ycy; Ailona"/>
          <p:cNvPicPr>
            <a:picLocks noChangeAspect="1" noChangeArrowheads="1"/>
          </p:cNvPicPr>
          <p:nvPr userDrawn="1"/>
        </p:nvPicPr>
        <p:blipFill>
          <a:blip r:embed="rId1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967173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02408" y="190947"/>
            <a:ext cx="1960256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/>
          <p:cNvSpPr/>
          <p:nvPr userDrawn="1"/>
        </p:nvSpPr>
        <p:spPr>
          <a:xfrm>
            <a:off x="717744" y="836712"/>
            <a:ext cx="7783083" cy="5784653"/>
          </a:xfrm>
          <a:prstGeom prst="roundRect">
            <a:avLst>
              <a:gd name="adj" fmla="val 14427"/>
            </a:avLst>
          </a:prstGeom>
          <a:solidFill>
            <a:schemeClr val="tx2">
              <a:lumMod val="20000"/>
              <a:lumOff val="8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45239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microsoft.com/office/2007/relationships/media" Target="../media/media2.mp3"/><Relationship Id="rId7" Type="http://schemas.openxmlformats.org/officeDocument/2006/relationships/image" Target="../media/image7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gif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0.png"/><Relationship Id="rId4" Type="http://schemas.openxmlformats.org/officeDocument/2006/relationships/audio" Target="../media/media2.mp3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9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ый треугольник 2"/>
          <p:cNvSpPr/>
          <p:nvPr/>
        </p:nvSpPr>
        <p:spPr>
          <a:xfrm flipV="1">
            <a:off x="0" y="0"/>
            <a:ext cx="8001000" cy="6858000"/>
          </a:xfrm>
          <a:prstGeom prst="rtTriangle">
            <a:avLst/>
          </a:prstGeom>
          <a:blipFill dpi="0" rotWithShape="1">
            <a:blip r:embed="rId6" cstate="email">
              <a:alphaModFix amt="94000"/>
            </a:blip>
            <a:srcRect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2909618" flipH="1">
            <a:off x="3905228" y="-1812572"/>
            <a:ext cx="119129" cy="10483144"/>
          </a:xfrm>
          <a:prstGeom prst="rect">
            <a:avLst/>
          </a:prstGeom>
          <a:blipFill>
            <a:blip r:embed="rId7" cstate="email"/>
            <a:tile tx="0" ty="0" sx="100000" sy="100000" flip="none" algn="tl"/>
          </a:blip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 rot="20815945">
            <a:off x="2735263" y="2422525"/>
            <a:ext cx="1463675" cy="224631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</a:t>
            </a:r>
            <a:endParaRPr lang="ru-RU" sz="1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10"/>
          <p:cNvSpPr txBox="1"/>
          <p:nvPr/>
        </p:nvSpPr>
        <p:spPr>
          <a:xfrm rot="20983810">
            <a:off x="760413" y="4186238"/>
            <a:ext cx="1481137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579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  <a:endParaRPr lang="ru-RU" sz="14000" b="1" dirty="0">
              <a:solidFill>
                <a:srgbClr val="F5791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10"/>
          <p:cNvSpPr txBox="1"/>
          <p:nvPr/>
        </p:nvSpPr>
        <p:spPr>
          <a:xfrm rot="20314623">
            <a:off x="5441950" y="633413"/>
            <a:ext cx="1474788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</a:t>
            </a:r>
            <a:endParaRPr lang="ru-RU" sz="1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10"/>
          <p:cNvSpPr txBox="1"/>
          <p:nvPr/>
        </p:nvSpPr>
        <p:spPr>
          <a:xfrm rot="21443890">
            <a:off x="1550988" y="3532188"/>
            <a:ext cx="1474787" cy="22479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endParaRPr lang="ru-RU" sz="1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10"/>
          <p:cNvSpPr txBox="1"/>
          <p:nvPr/>
        </p:nvSpPr>
        <p:spPr>
          <a:xfrm rot="20736033">
            <a:off x="2398713" y="2935288"/>
            <a:ext cx="148272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endParaRPr lang="ru-RU" sz="140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 rot="20803648">
            <a:off x="4019550" y="1535113"/>
            <a:ext cx="180657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</a:t>
            </a:r>
            <a:endParaRPr lang="ru-RU" sz="14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1292455">
            <a:off x="3668713" y="2128838"/>
            <a:ext cx="1382712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endParaRPr lang="ru-RU" sz="1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0"/>
          <p:cNvSpPr txBox="1"/>
          <p:nvPr/>
        </p:nvSpPr>
        <p:spPr>
          <a:xfrm rot="21082940">
            <a:off x="4803775" y="1157288"/>
            <a:ext cx="131127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endParaRPr lang="ru-RU" sz="1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3" descr="H:\Documents and Settings\Aida\Рабочий стол\НОвая ГРАФИКА сборник\КАРТИНКИ СБОРНИК_ школьные\s46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143000" y="1428750"/>
            <a:ext cx="20288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0"/>
          <p:cNvSpPr txBox="1"/>
          <p:nvPr/>
        </p:nvSpPr>
        <p:spPr>
          <a:xfrm>
            <a:off x="6143625" y="0"/>
            <a:ext cx="1436688" cy="22463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  <a:endParaRPr lang="ru-RU" sz="14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0"/>
          <p:cNvSpPr txBox="1"/>
          <p:nvPr/>
        </p:nvSpPr>
        <p:spPr>
          <a:xfrm rot="20983810">
            <a:off x="315913" y="601663"/>
            <a:ext cx="35083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579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  <a:endParaRPr lang="ru-RU" b="1" dirty="0">
              <a:solidFill>
                <a:srgbClr val="F5791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0"/>
          <p:cNvSpPr txBox="1"/>
          <p:nvPr/>
        </p:nvSpPr>
        <p:spPr>
          <a:xfrm rot="21443890">
            <a:off x="936625" y="436563"/>
            <a:ext cx="3508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20736033">
            <a:off x="1397000" y="466725"/>
            <a:ext cx="3524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endParaRPr lang="ru-RU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0"/>
          <p:cNvSpPr txBox="1"/>
          <p:nvPr/>
        </p:nvSpPr>
        <p:spPr>
          <a:xfrm rot="20803648">
            <a:off x="2036763" y="682625"/>
            <a:ext cx="3937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</a:t>
            </a:r>
            <a:endParaRPr lang="ru-RU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0"/>
          <p:cNvSpPr txBox="1"/>
          <p:nvPr/>
        </p:nvSpPr>
        <p:spPr>
          <a:xfrm rot="21082940">
            <a:off x="3168650" y="522288"/>
            <a:ext cx="3286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0"/>
          <p:cNvSpPr txBox="1"/>
          <p:nvPr/>
        </p:nvSpPr>
        <p:spPr>
          <a:xfrm rot="21292455">
            <a:off x="2587625" y="508000"/>
            <a:ext cx="190500" cy="3698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3578225" y="207963"/>
            <a:ext cx="563563" cy="3683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357938" y="0"/>
            <a:ext cx="1195387" cy="2460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http://aida.ucoz.ru</a:t>
            </a:r>
            <a:endParaRPr lang="ru-RU" sz="1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4AF9924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35254" y="1357733"/>
            <a:ext cx="609600" cy="60960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27969" y="2823654"/>
            <a:ext cx="2807599" cy="3951407"/>
          </a:xfrm>
          <a:prstGeom prst="rect">
            <a:avLst/>
          </a:prstGeom>
        </p:spPr>
      </p:pic>
      <p:pic>
        <p:nvPicPr>
          <p:cNvPr id="31" name="Учат в школе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280483" y="55076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28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91245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120267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6" grpId="0"/>
      <p:bldP spid="16" grpId="1"/>
      <p:bldP spid="17" grpId="0"/>
      <p:bldP spid="17" grpId="1"/>
      <p:bldP spid="18" grpId="0"/>
      <p:bldP spid="19" grpId="0"/>
      <p:bldP spid="20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tat20.privet.ru/lr/0b30dc8b6ada9e65f9726d13d43d68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72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785794"/>
            <a:ext cx="72152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щербинка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83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tat20.privet.ru/lr/0b30727ba881ea985609fb06880b79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339"/>
            <a:ext cx="9144000" cy="686933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85852" y="1357298"/>
            <a:ext cx="70723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Иваново</a:t>
            </a:r>
          </a:p>
          <a:p>
            <a:r>
              <a:rPr lang="ru-RU" sz="9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Прохоровка</a:t>
            </a:r>
          </a:p>
          <a:p>
            <a:r>
              <a:rPr lang="ru-RU" sz="9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Щербинка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86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3096" y="2060848"/>
            <a:ext cx="802232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Станция «</a:t>
            </a:r>
            <a:r>
              <a:rPr lang="ru-RU" sz="8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Ребусово</a:t>
            </a:r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8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85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841648"/>
          </a:xfrm>
        </p:spPr>
        <p:txBody>
          <a:bodyPr/>
          <a:lstStyle/>
          <a:p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осемь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ребусы по математик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3708" y="1052736"/>
            <a:ext cx="525658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3524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913656"/>
          </a:xfrm>
        </p:spPr>
        <p:txBody>
          <a:bodyPr/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триж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ребусы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8159" y="764704"/>
            <a:ext cx="5987681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961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78138"/>
            <a:ext cx="6400800" cy="960661"/>
          </a:xfrm>
        </p:spPr>
        <p:txBody>
          <a:bodyPr/>
          <a:lstStyle/>
          <a:p>
            <a: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одвал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Легкий ребус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732" y="1052736"/>
            <a:ext cx="691053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796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6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емья</a:t>
            </a:r>
            <a:endParaRPr lang="ru-RU" sz="6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ребус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908719"/>
            <a:ext cx="6379642" cy="283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448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129680"/>
          </a:xfrm>
        </p:spPr>
        <p:txBody>
          <a:bodyPr/>
          <a:lstStyle/>
          <a:p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онарь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Легкие ребусы для детей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4074" y="620688"/>
            <a:ext cx="5695851" cy="3723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8099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492896"/>
            <a:ext cx="84289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СТАНЦИЯ «ГРАММАТЕЕВО»</a:t>
            </a:r>
          </a:p>
        </p:txBody>
      </p:sp>
    </p:spTree>
    <p:extLst>
      <p:ext uri="{BB962C8B-B14F-4D97-AF65-F5344CB8AC3E}">
        <p14:creationId xmlns:p14="http://schemas.microsoft.com/office/powerpoint/2010/main" val="86764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9856" y="4725144"/>
            <a:ext cx="7772400" cy="1152128"/>
          </a:xfrm>
        </p:spPr>
        <p:txBody>
          <a:bodyPr/>
          <a:lstStyle/>
          <a:p>
            <a:r>
              <a:rPr lang="ru-RU" sz="8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</a:t>
            </a:r>
            <a:endParaRPr lang="ru-RU" sz="8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725144"/>
            <a:ext cx="6400800" cy="1201688"/>
          </a:xfrm>
        </p:spPr>
        <p:txBody>
          <a:bodyPr/>
          <a:lstStyle/>
          <a:p>
            <a:r>
              <a:rPr lang="ru-RU" sz="8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чясы</a:t>
            </a:r>
            <a:endParaRPr lang="ru-RU" sz="8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img.rufox.ru/files/big2/4637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196" y="980728"/>
            <a:ext cx="4657720" cy="3431874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58762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530421" y="908720"/>
            <a:ext cx="8385175" cy="10288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mtClean="0"/>
              <a:t>Первоучители словенские</a:t>
            </a:r>
          </a:p>
        </p:txBody>
      </p:sp>
      <p:pic>
        <p:nvPicPr>
          <p:cNvPr id="3" name="Picture 4" descr="кирил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55287"/>
            <a:ext cx="3202062" cy="411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кирилл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55287"/>
            <a:ext cx="3113037" cy="411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390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7848" y="4699992"/>
            <a:ext cx="7772400" cy="893961"/>
          </a:xfrm>
        </p:spPr>
        <p:txBody>
          <a:bodyPr/>
          <a:lstStyle/>
          <a:p>
            <a:r>
              <a:rPr lang="ru-RU" sz="6000" b="1" u="sng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</a:t>
            </a:r>
            <a:r>
              <a:rPr lang="ru-RU" sz="6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раф</a:t>
            </a:r>
            <a:r>
              <a:rPr lang="ru-RU" sz="60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755009"/>
            <a:ext cx="6400800" cy="838944"/>
          </a:xfrm>
        </p:spPr>
        <p:txBody>
          <a:bodyPr/>
          <a:lstStyle/>
          <a:p>
            <a:r>
              <a:rPr lang="ru-RU" sz="60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жыраф</a:t>
            </a:r>
            <a:endParaRPr lang="ru-RU" sz="60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img.mota.ru/upload/wallpapers/2009/07/15/09/01/3052/animals_084-cr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3728" y="891657"/>
            <a:ext cx="4752528" cy="3863352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80895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57280"/>
            <a:ext cx="7772400" cy="891530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6000" b="1" u="sng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</a:t>
            </a:r>
            <a:r>
              <a:rPr lang="ru-RU" sz="6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60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9368" y="4725144"/>
            <a:ext cx="6400800" cy="792088"/>
          </a:xfrm>
        </p:spPr>
        <p:txBody>
          <a:bodyPr/>
          <a:lstStyle/>
          <a:p>
            <a:r>
              <a:rPr lang="ru-RU" sz="6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машына</a:t>
            </a:r>
            <a:endParaRPr lang="ru-RU" sz="60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www.myautotun.ru/netcat_files/1654/1340/infiniti_ex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9368" y="908720"/>
            <a:ext cx="6096000" cy="3960440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5354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653136"/>
            <a:ext cx="7772400" cy="963538"/>
          </a:xfrm>
        </p:spPr>
        <p:txBody>
          <a:bodyPr/>
          <a:lstStyle/>
          <a:p>
            <a:r>
              <a:rPr lang="ru-RU" sz="6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щу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769640"/>
          </a:xfrm>
        </p:spPr>
        <p:txBody>
          <a:bodyPr/>
          <a:lstStyle/>
          <a:p>
            <a:r>
              <a:rPr lang="ru-RU" sz="6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щюка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Щука"/>
          <p:cNvPicPr>
            <a:picLocks noChangeAspect="1" noChangeArrowheads="1"/>
          </p:cNvPicPr>
          <p:nvPr/>
        </p:nvPicPr>
        <p:blipFill>
          <a:blip r:embed="rId2" cstate="print"/>
          <a:srcRect b="13475"/>
          <a:stretch>
            <a:fillRect/>
          </a:stretch>
        </p:blipFill>
        <p:spPr bwMode="auto">
          <a:xfrm>
            <a:off x="1979712" y="838016"/>
            <a:ext cx="5328592" cy="3780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901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1624" y="2132856"/>
            <a:ext cx="75794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станция «БУКВЕННАЯ»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0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571744"/>
            <a:ext cx="86772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928934"/>
            <a:ext cx="8501122" cy="2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7947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903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712" y="1700808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u="sng" dirty="0" smtClean="0"/>
          </a:p>
          <a:p>
            <a:endParaRPr lang="ru-RU" dirty="0"/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856115" y="244475"/>
            <a:ext cx="7348143" cy="127562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mtClean="0"/>
              <a:t>КИРИЛЛИЦА</a:t>
            </a:r>
          </a:p>
        </p:txBody>
      </p:sp>
      <p:pic>
        <p:nvPicPr>
          <p:cNvPr id="5" name="Picture 4" descr="алф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71575"/>
            <a:ext cx="6624736" cy="506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180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ниг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268760"/>
            <a:ext cx="6337300" cy="457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61007" y="253097"/>
            <a:ext cx="60239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букварь</a:t>
            </a:r>
          </a:p>
        </p:txBody>
      </p:sp>
    </p:spTree>
    <p:extLst>
      <p:ext uri="{BB962C8B-B14F-4D97-AF65-F5344CB8AC3E}">
        <p14:creationId xmlns:p14="http://schemas.microsoft.com/office/powerpoint/2010/main" val="311694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124744"/>
            <a:ext cx="3384376" cy="47971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124744"/>
            <a:ext cx="3456384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84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f_49bfabc541d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764704"/>
            <a:ext cx="6840290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6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www.doktorpapa.ru/blog/wp-content/uploads/2010/05/2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784" y="2653348"/>
            <a:ext cx="4236051" cy="392909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714356"/>
            <a:ext cx="82153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УДИВИТЕЛЬНОЕ ПУТЕШЕСТВИЕ</a:t>
            </a:r>
            <a:endParaRPr lang="ru-RU" sz="6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Gudok_poezda_-_gud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35730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6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tat20.privet.ru/lr/0b30b3cbb54ad9ad6570bbf675c92d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128" y="0"/>
            <a:ext cx="9144000" cy="689377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1538" y="1000108"/>
            <a:ext cx="60722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иваново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64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tat20.privet.ru/lr/0b30de44170da2afdc24edb37e4a226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00190" y="4714884"/>
            <a:ext cx="58579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прохоровка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9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58</Words>
  <Application>Microsoft Office PowerPoint</Application>
  <PresentationFormat>Экран (4:3)</PresentationFormat>
  <Paragraphs>44</Paragraphs>
  <Slides>25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часы</vt:lpstr>
      <vt:lpstr>жираф </vt:lpstr>
      <vt:lpstr>машина </vt:lpstr>
      <vt:lpstr>щука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26</cp:revision>
  <dcterms:created xsi:type="dcterms:W3CDTF">2014-08-16T12:18:35Z</dcterms:created>
  <dcterms:modified xsi:type="dcterms:W3CDTF">2019-12-16T16:48:41Z</dcterms:modified>
</cp:coreProperties>
</file>