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11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2998308" y="1462702"/>
            <a:ext cx="520003" cy="465789"/>
          </a:xfrm>
          <a:prstGeom prst="rect">
            <a:avLst/>
          </a:prstGeom>
          <a:noFill/>
        </p:spPr>
      </p:pic>
      <p:pic>
        <p:nvPicPr>
          <p:cNvPr id="1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691680" y="1194048"/>
            <a:ext cx="647377" cy="579883"/>
          </a:xfrm>
          <a:prstGeom prst="rect">
            <a:avLst/>
          </a:prstGeom>
          <a:noFill/>
        </p:spPr>
      </p:pic>
      <p:pic>
        <p:nvPicPr>
          <p:cNvPr id="1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467716" y="455488"/>
            <a:ext cx="474757" cy="425260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387954" y="1542099"/>
            <a:ext cx="282402" cy="25295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250070" y="372908"/>
            <a:ext cx="282402" cy="252959"/>
          </a:xfrm>
          <a:prstGeom prst="rect">
            <a:avLst/>
          </a:prstGeom>
          <a:noFill/>
        </p:spPr>
      </p:pic>
      <p:pic>
        <p:nvPicPr>
          <p:cNvPr id="19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59832" y="0"/>
            <a:ext cx="4762500" cy="2295526"/>
          </a:xfrm>
          <a:prstGeom prst="rect">
            <a:avLst/>
          </a:prstGeom>
          <a:noFill/>
        </p:spPr>
      </p:pic>
      <p:pic>
        <p:nvPicPr>
          <p:cNvPr id="21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 userDrawn="1"/>
        </p:nvSpPr>
        <p:spPr>
          <a:xfrm>
            <a:off x="0" y="0"/>
            <a:ext cx="9144000" cy="6858001"/>
          </a:xfrm>
          <a:prstGeom prst="rect">
            <a:avLst/>
          </a:prstGeom>
          <a:noFill/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87624" y="548680"/>
            <a:ext cx="3960440" cy="3960440"/>
          </a:xfrm>
          <a:prstGeom prst="rect">
            <a:avLst/>
          </a:prstGeom>
          <a:noFill/>
        </p:spPr>
      </p:pic>
      <p:pic>
        <p:nvPicPr>
          <p:cNvPr id="2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22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1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685555">
            <a:off x="626085" y="1528055"/>
            <a:ext cx="1617183" cy="213885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218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9228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3130519" y="1462702"/>
            <a:ext cx="520003" cy="46578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823891" y="1194048"/>
            <a:ext cx="647377" cy="579883"/>
          </a:xfrm>
          <a:prstGeom prst="rect">
            <a:avLst/>
          </a:prstGeom>
          <a:noFill/>
        </p:spPr>
      </p:pic>
      <p:pic>
        <p:nvPicPr>
          <p:cNvPr id="2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599927" y="455488"/>
            <a:ext cx="474757" cy="425260"/>
          </a:xfrm>
          <a:prstGeom prst="rect">
            <a:avLst/>
          </a:prstGeom>
          <a:noFill/>
        </p:spPr>
      </p:pic>
      <p:pic>
        <p:nvPicPr>
          <p:cNvPr id="2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520165" y="1542099"/>
            <a:ext cx="282402" cy="252959"/>
          </a:xfrm>
          <a:prstGeom prst="rect">
            <a:avLst/>
          </a:prstGeom>
          <a:noFill/>
        </p:spPr>
      </p:pic>
      <p:pic>
        <p:nvPicPr>
          <p:cNvPr id="2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382281" y="372908"/>
            <a:ext cx="282402" cy="252959"/>
          </a:xfrm>
          <a:prstGeom prst="rect">
            <a:avLst/>
          </a:prstGeom>
          <a:noFill/>
        </p:spPr>
      </p:pic>
      <p:pic>
        <p:nvPicPr>
          <p:cNvPr id="9240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347864" y="0"/>
            <a:ext cx="4762500" cy="2295526"/>
          </a:xfrm>
          <a:prstGeom prst="rect">
            <a:avLst/>
          </a:prstGeom>
          <a:noFill/>
        </p:spPr>
      </p:pic>
      <p:pic>
        <p:nvPicPr>
          <p:cNvPr id="3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pic>
        <p:nvPicPr>
          <p:cNvPr id="3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38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39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51992" y="152400"/>
            <a:ext cx="3960440" cy="3960440"/>
          </a:xfrm>
          <a:prstGeom prst="rect">
            <a:avLst/>
          </a:prstGeom>
          <a:noFill/>
        </p:spPr>
      </p:pic>
      <p:pic>
        <p:nvPicPr>
          <p:cNvPr id="923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525172">
            <a:off x="684484" y="1607470"/>
            <a:ext cx="1617183" cy="213885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 userDrawn="1"/>
        </p:nvSpPr>
        <p:spPr>
          <a:xfrm>
            <a:off x="0" y="116632"/>
            <a:ext cx="9144000" cy="6858000"/>
          </a:xfrm>
          <a:prstGeom prst="rect">
            <a:avLst/>
          </a:prstGeom>
          <a:solidFill>
            <a:srgbClr val="E3DFF7">
              <a:alpha val="69000"/>
            </a:srgbClr>
          </a:solidFill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D52-5950-4F4F-8684-D99FAF53D51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1628801"/>
            <a:ext cx="5470376" cy="1971650"/>
          </a:xfrm>
        </p:spPr>
        <p:txBody>
          <a:bodyPr/>
          <a:lstStyle/>
          <a:p>
            <a:r>
              <a:rPr lang="ru-RU" b="1" dirty="0">
                <a:solidFill>
                  <a:srgbClr val="00B0F0"/>
                </a:solidFill>
                <a:latin typeface="Georgia" pitchFamily="18" charset="0"/>
              </a:rPr>
              <a:t>«Родной уголок»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941168"/>
            <a:ext cx="3744416" cy="1752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Работу выполнили ученики </a:t>
            </a:r>
          </a:p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1 и 2 класса, МБОУСОШ №18</a:t>
            </a:r>
          </a:p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рук. Назарова Е.Ю.,</a:t>
            </a:r>
          </a:p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   Зайцева Р.Н.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 txBox="1">
            <a:spLocks/>
          </p:cNvSpPr>
          <p:nvPr/>
        </p:nvSpPr>
        <p:spPr>
          <a:xfrm>
            <a:off x="3059832" y="1268760"/>
            <a:ext cx="5472608" cy="504138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just"/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Мы живем в п. </a:t>
            </a:r>
            <a:r>
              <a:rPr kumimoji="0" lang="ru-RU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Реттиховка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где проживает   1700 человек. Из них школьников и учащийся молодежи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- 230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человек, много проживает пенсионеров. Среди сельчан есть много спортсменов любителей, на данный момент спортом стали заниматься наши бабушки дедушки. Они приходят на стадион, делают зарядку и занимаются ходьбой. Но на стадионе не только занимаются спортом, но это любимое место молодёжи. Горы мусора оставляют после себя отдыхающие. Молодёжь превратила стадион в мусорку. Нам подрастающему поколению стыдно перед нашими стариками, которые ежедневно занимаясь на стадионе смотрят на беспорядок. И мы решили там навести порядок.</a:t>
            </a:r>
            <a:r>
              <a:rPr lang="ru-RU" dirty="0"/>
              <a:t>  </a:t>
            </a:r>
            <a:endParaRPr lang="ru-RU" sz="1400" dirty="0"/>
          </a:p>
          <a:p>
            <a:pPr lvl="6" algn="ctr">
              <a:spcBef>
                <a:spcPct val="20000"/>
              </a:spcBef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 txBox="1">
            <a:spLocks/>
          </p:cNvSpPr>
          <p:nvPr/>
        </p:nvSpPr>
        <p:spPr>
          <a:xfrm>
            <a:off x="2426568" y="476672"/>
            <a:ext cx="6717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DAA4773-B2BD-4053-A5B2-824EFF5CCD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 flipV="1">
            <a:off x="3785869" y="875264"/>
            <a:ext cx="2852936" cy="21397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DB0302A-4F71-4D0A-9414-08DE2CEC26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925571" y="875264"/>
            <a:ext cx="2852937" cy="21397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37A0AC2-225F-49B5-A861-7CD5DE5DD2FD}"/>
              </a:ext>
            </a:extLst>
          </p:cNvPr>
          <p:cNvSpPr txBox="1"/>
          <p:nvPr/>
        </p:nvSpPr>
        <p:spPr>
          <a:xfrm>
            <a:off x="4142486" y="3645024"/>
            <a:ext cx="45339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</a:rPr>
              <a:t>Не бросайте никогда корки, шкурки, палки-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Быстро наши города превратятся в свалки,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Если мусоришь сейчас, то довольно скоро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Могут вырасти у нас Мусорные горы.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0C0B2C1-F182-4A5E-9B60-1981B28772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271436" y="3861977"/>
            <a:ext cx="3357051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99574CCD-8178-4C70-8BA7-C9FE542B5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7166" y="4012480"/>
            <a:ext cx="3895328" cy="2728888"/>
          </a:xfrm>
        </p:spPr>
        <p:txBody>
          <a:bodyPr>
            <a:normAutofit/>
          </a:bodyPr>
          <a:lstStyle/>
          <a:p>
            <a:r>
              <a:rPr lang="ru-RU" sz="1600" b="0" dirty="0">
                <a:solidFill>
                  <a:srgbClr val="7030A0"/>
                </a:solidFill>
                <a:latin typeface="+mn-lt"/>
              </a:rPr>
              <a:t>Мы по улице идём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на которой мы живём.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Мы бумажки и стекляшки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собираем и кладём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раз – в ведро, а два- в корзину!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Наклоняем дружно спину!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Если дружно потрудится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r>
              <a:rPr lang="ru-RU" sz="1600" b="0" dirty="0">
                <a:solidFill>
                  <a:srgbClr val="7030A0"/>
                </a:solidFill>
                <a:latin typeface="+mn-lt"/>
              </a:rPr>
              <a:t>всё вокруг преобразится!</a:t>
            </a:r>
            <a:br>
              <a:rPr lang="ru-RU" sz="1600" b="0" dirty="0">
                <a:solidFill>
                  <a:srgbClr val="7030A0"/>
                </a:solidFill>
                <a:latin typeface="+mn-lt"/>
              </a:rPr>
            </a:br>
            <a:endParaRPr lang="ru-RU" sz="1600" b="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91ABA7EC-7B5D-415E-B405-56196DD5A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48064" y="2636912"/>
            <a:ext cx="2743200" cy="10784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DBB3F87-802A-43AC-A81B-144761C48A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600" b="16401"/>
          <a:stretch/>
        </p:blipFill>
        <p:spPr>
          <a:xfrm rot="5400000">
            <a:off x="4092462" y="1319584"/>
            <a:ext cx="3657600" cy="17281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BC61790-452A-4A18-BC63-59DC119667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001"/>
          <a:stretch/>
        </p:blipFill>
        <p:spPr>
          <a:xfrm rot="5400000">
            <a:off x="5820654" y="1319584"/>
            <a:ext cx="3657600" cy="172819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973FD60-1880-48FD-8BB4-EED9185611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350" b="22001"/>
          <a:stretch/>
        </p:blipFill>
        <p:spPr>
          <a:xfrm rot="5400000">
            <a:off x="2586815" y="1401453"/>
            <a:ext cx="2728888" cy="250808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3A7B4DF-6F12-4DD3-93B5-4B7DCC7295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10578" y="4301114"/>
            <a:ext cx="2845520" cy="226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5807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41038A-D6B7-410E-B6C4-B68E6CB43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6" y="3428009"/>
            <a:ext cx="5938937" cy="3385367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7030A0"/>
                </a:solidFill>
                <a:latin typeface="+mn-lt"/>
              </a:rPr>
              <a:t>Но вокруг остались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                             банки,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Целлофан, железки, 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                      склянки…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оставлять их здесь 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                           нельзя!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Не поленимся,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                           друзья;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Мусор тут,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                        чужой,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>Заберём его с собой.</a:t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r>
              <a:rPr lang="ru-RU" sz="1600" dirty="0">
                <a:solidFill>
                  <a:srgbClr val="7030A0"/>
                </a:solidFill>
                <a:latin typeface="+mn-lt"/>
              </a:rPr>
              <a:t/>
            </a:r>
            <a:br>
              <a:rPr lang="ru-RU" sz="1600" dirty="0">
                <a:solidFill>
                  <a:srgbClr val="7030A0"/>
                </a:solidFill>
                <a:latin typeface="+mn-lt"/>
              </a:rPr>
            </a:br>
            <a:endParaRPr lang="ru-RU" sz="16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3FC00BC-616E-4465-9704-8F9CC1418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V="1">
            <a:off x="2699791" y="2780928"/>
            <a:ext cx="5794921" cy="12578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2C032D7-E105-4029-90AC-A95D889DFC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368901" y="623987"/>
            <a:ext cx="2906713" cy="21800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AD6F771-6AE9-4710-BFB5-CF65A5FF18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240334" y="623989"/>
            <a:ext cx="2906715" cy="21800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F9F78CC-8295-46A0-BCB3-3D6561312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112482" y="646104"/>
            <a:ext cx="2881437" cy="21610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049275D-C603-4226-BE5C-9FAF092FF7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6081" y="3428005"/>
            <a:ext cx="3778280" cy="283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91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EB5174-7DDB-4C95-837B-BC7C5223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7030A0"/>
                </a:solidFill>
              </a:rPr>
              <a:t>Не оставляйте мусор!</a:t>
            </a:r>
            <a:br>
              <a:rPr lang="ru-RU" sz="3200" dirty="0">
                <a:solidFill>
                  <a:srgbClr val="7030A0"/>
                </a:solidFill>
              </a:rPr>
            </a:br>
            <a:r>
              <a:rPr lang="ru-RU" sz="3200" dirty="0">
                <a:solidFill>
                  <a:srgbClr val="7030A0"/>
                </a:solidFill>
              </a:rPr>
              <a:t>Сохраняйте чистоту.</a:t>
            </a:r>
            <a:br>
              <a:rPr lang="ru-RU" sz="3200" dirty="0">
                <a:solidFill>
                  <a:srgbClr val="7030A0"/>
                </a:solidFill>
              </a:rPr>
            </a:br>
            <a:r>
              <a:rPr lang="ru-RU" sz="3200" dirty="0">
                <a:solidFill>
                  <a:srgbClr val="7030A0"/>
                </a:solidFill>
              </a:rPr>
              <a:t>Берегите природу!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2F44B9F-4445-4C72-83F8-C66C19BE94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491B5E1-E3FF-4AD3-B5A2-59D5C7CD14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691547" y="725277"/>
            <a:ext cx="3717032" cy="27877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75AE39A-3349-44A6-AACD-53349A5BED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903773" y="725277"/>
            <a:ext cx="3717032" cy="278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6811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7163AF-51D0-4A5F-A45D-FBE2D3681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4149080"/>
            <a:ext cx="7772400" cy="223224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</a:rPr>
              <a:t>                              Любите природу!    Храните природу!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                             Не жгите траву!     Не ломайте кусты!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                               Не сыпьте на землю всякую гадость!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                                        И даст вам природа здоровье и радость!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6628B10-7981-4310-AFB3-B487097BF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7983" y="2906713"/>
            <a:ext cx="4066729" cy="9543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4D53639-14F9-49E1-8902-8DDF387996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358329"/>
            <a:ext cx="4956043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6594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6A7153-A59D-4346-AFB0-17012441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348880"/>
            <a:ext cx="7772400" cy="3420095"/>
          </a:xfrm>
        </p:spPr>
        <p:txBody>
          <a:bodyPr>
            <a:normAutofit/>
          </a:bodyPr>
          <a:lstStyle/>
          <a:p>
            <a:r>
              <a:rPr lang="ru-RU" dirty="0"/>
              <a:t>                  </a:t>
            </a:r>
            <a:r>
              <a:rPr lang="ru-RU" dirty="0">
                <a:solidFill>
                  <a:srgbClr val="7030A0"/>
                </a:solidFill>
              </a:rPr>
              <a:t>Отдыхай со вкусом –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                убери за собой мусор!</a:t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5B2BC92-D9A0-45AC-AB0C-8E3AEEC1B6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                             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F092C16-8103-4DCC-80BA-E46933819A1B}"/>
              </a:ext>
            </a:extLst>
          </p:cNvPr>
          <p:cNvSpPr txBox="1"/>
          <p:nvPr/>
        </p:nvSpPr>
        <p:spPr>
          <a:xfrm>
            <a:off x="3851920" y="450912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Спасибо за внимание и понимание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4089726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                             Используемая литература:</a:t>
            </a:r>
            <a:br>
              <a:rPr lang="ru-RU" sz="2000" dirty="0" smtClean="0"/>
            </a:br>
            <a:r>
              <a:rPr lang="ru-RU" sz="2000" dirty="0" smtClean="0"/>
              <a:t>Фотографии использованы </a:t>
            </a:r>
            <a:r>
              <a:rPr lang="ru-RU" sz="2000" dirty="0" smtClean="0"/>
              <a:t>из архива класса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193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«Родной уголок»</vt:lpstr>
      <vt:lpstr>Слайд 2</vt:lpstr>
      <vt:lpstr>Слайд 3</vt:lpstr>
      <vt:lpstr>Мы по улице идём на которой мы живём. Мы бумажки и стекляшки собираем и кладём раз – в ведро, а два- в корзину! Наклоняем дружно спину! Если дружно потрудится всё вокруг преобразится! </vt:lpstr>
      <vt:lpstr>Но вокруг остались                              банки, Целлофан, железки,                        склянки… оставлять их здесь                             нельзя! Не поленимся,                            друзья; Мусор тут,                         чужой, Заберём его с собой.  </vt:lpstr>
      <vt:lpstr>Не оставляйте мусор! Сохраняйте чистоту. Берегите природу!</vt:lpstr>
      <vt:lpstr>                              Любите природу!    Храните природу!                              Не жгите траву!     Не ломайте кусты!                                Не сыпьте на землю всякую гадость!                                         И даст вам природа здоровье и радость!</vt:lpstr>
      <vt:lpstr>                  Отдыхай со вкусом –                 убери за собой мусор! </vt:lpstr>
      <vt:lpstr>                              Используемая литература: Фотографии использованы из архива класса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Admin</cp:lastModifiedBy>
  <cp:revision>17</cp:revision>
  <dcterms:created xsi:type="dcterms:W3CDTF">2014-08-13T11:18:13Z</dcterms:created>
  <dcterms:modified xsi:type="dcterms:W3CDTF">2022-02-24T07:20:39Z</dcterms:modified>
</cp:coreProperties>
</file>