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B4C71EC6-210F-42DE-9C53-41977AD35B3D}" type="datetimeFigureOut">
              <a:rPr lang="ru-RU" smtClean="0"/>
              <a:t>01.03.2024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01.03.2024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Объект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01.03.2024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3573016"/>
            <a:ext cx="6858000" cy="9906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УМО как основной инструмент организации образовательного процесса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Преподаватель: ГПОУ СКСТ</a:t>
            </a:r>
          </a:p>
          <a:p>
            <a:r>
              <a:rPr lang="ru-RU" dirty="0" smtClean="0"/>
              <a:t>Шнайдер Александра Михайловна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88640"/>
            <a:ext cx="3330128" cy="3053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599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Программное, информационное, материально-техническое обеспечение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Оборудование,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Инструменты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имеющихся в мастерской, лаборатории, кабинете;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ехнические средства, используемые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обучении;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Мультимедийные презентации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Интерактивные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видеоматериалы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Плакаты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таблицы, схемы, муляжи, макеты, чертежи и другие наглядные пособия. 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496202"/>
            <a:ext cx="3888432" cy="1912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262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Основные факторы влияющие на УМО: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>
          <a:xfrm>
            <a:off x="539552" y="2420888"/>
            <a:ext cx="8229600" cy="4270248"/>
          </a:xfrm>
        </p:spPr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2420888"/>
            <a:ext cx="820891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1. Наличие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нормативной и учебно-методической документации, в соответствии с ФГОС. </a:t>
            </a:r>
          </a:p>
          <a:p>
            <a:pPr marL="342900" indent="-342900" algn="just">
              <a:buAutoNum type="arabicPeriod" startAt="2"/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Квалификация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педагогического персонала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just">
              <a:buAutoNum type="arabicPeriod" startAt="2"/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Материально-техническая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база образовательного учреждения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just">
              <a:buAutoNum type="arabicPeriod" startAt="2"/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Использование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инновационных методов в обучении. </a:t>
            </a:r>
            <a:endParaRPr lang="ru-RU" sz="16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Уровень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научно-технического процесса. </a:t>
            </a:r>
            <a:endParaRPr lang="ru-RU" sz="16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Наличие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качественных учебников по общетехническому и профессиональному циклу. </a:t>
            </a:r>
          </a:p>
          <a:p>
            <a:pPr algn="just"/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Наличие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комплексного дидактического материала, который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позволяет учащемуся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достигать требуемого уровня усвоения теоретических знаний и практических навыков; </a:t>
            </a:r>
          </a:p>
          <a:p>
            <a:pPr algn="just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8.Обеспечение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образовательного процесса по каждой дисциплине и различным видам практик. </a:t>
            </a:r>
          </a:p>
          <a:p>
            <a:pPr algn="just"/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Разнообразие и комплексность. </a:t>
            </a:r>
          </a:p>
          <a:p>
            <a:pPr algn="just"/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Соответствие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документации вариативным образовательным программам. </a:t>
            </a:r>
          </a:p>
          <a:p>
            <a:pPr algn="just"/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11.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Наличие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объективных методов контроля качества организации образовательного процесса со стороны администрации и педагогов. </a:t>
            </a:r>
          </a:p>
          <a:p>
            <a:pPr algn="just"/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Разработка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учебно-методических комплексов для всех видов учебной деятельности учащихся.</a:t>
            </a:r>
          </a:p>
        </p:txBody>
      </p:sp>
    </p:spTree>
    <p:extLst>
      <p:ext uri="{BB962C8B-B14F-4D97-AF65-F5344CB8AC3E}">
        <p14:creationId xmlns:p14="http://schemas.microsoft.com/office/powerpoint/2010/main" val="116935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824" y="764704"/>
            <a:ext cx="5292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УМО ВЫСТУПАЕТ КАК      </a:t>
            </a:r>
            <a:endParaRPr lang="ru-RU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2555776" y="1268760"/>
            <a:ext cx="288032" cy="10801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24560" y="2452455"/>
            <a:ext cx="34624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образовательного процесса         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253988"/>
            <a:ext cx="354013" cy="110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286991" y="2452455"/>
            <a:ext cx="40719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Средство образовательного процесса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501008"/>
            <a:ext cx="4392488" cy="245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139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dirty="0" smtClean="0"/>
              <a:t>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Подумайте и объясните!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УМО для педагога или педагог для УМО?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780928"/>
            <a:ext cx="5832648" cy="3409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744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Изучение ФГОС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54.02.02 Декоративно-прикладное искусство и народные промыслы (по видам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Основные требования к получаемым компетенциям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72816"/>
            <a:ext cx="4572000" cy="2152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085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dirty="0">
              <a:solidFill>
                <a:schemeClr val="accent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828092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7345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Учебно-методическое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представляет собой комплекс документов, содержащих системное описание образовательного процесса, подлежащего реализации на практике.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996952"/>
            <a:ext cx="4600423" cy="3136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954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требования к содержанию УМО образовательного процесса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Отражение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содержания по подготовке учащихся 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конкретной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дисциплине, курса, модуля, раздела.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Обязательное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содержание дидактического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материала.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Возможность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самостоятельного обучения наличия плана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самостоятельной работы.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Разработка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объективных и эффективных методов контроля и качества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предоставляемого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образования.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797153"/>
            <a:ext cx="3905250" cy="1492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189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Цель формирования УМО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sp>
        <p:nvSpPr>
          <p:cNvPr id="4" name="Стрелка вниз 3"/>
          <p:cNvSpPr/>
          <p:nvPr/>
        </p:nvSpPr>
        <p:spPr>
          <a:xfrm>
            <a:off x="2195736" y="1412776"/>
            <a:ext cx="648072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5508104" y="1412776"/>
            <a:ext cx="648072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012027"/>
              </p:ext>
            </p:extLst>
          </p:nvPr>
        </p:nvGraphicFramePr>
        <p:xfrm>
          <a:off x="1115616" y="2492896"/>
          <a:ext cx="7056784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8392"/>
                <a:gridCol w="3528392"/>
              </a:tblGrid>
              <a:tr h="2016224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Для педагога: </a:t>
                      </a:r>
                    </a:p>
                    <a:p>
                      <a:pPr algn="just"/>
                      <a:r>
                        <a:rPr lang="ru-RU" dirty="0" smtClean="0"/>
                        <a:t>отражение реального положения обеспеченности необходимыми средствами, анализ уровня раскрытия учебной дисциплины в рабочих программах и введение их в практическую образовательную деятельность.</a:t>
                      </a:r>
                    </a:p>
                    <a:p>
                      <a:pPr algn="just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Для учащихся: </a:t>
                      </a:r>
                    </a:p>
                    <a:p>
                      <a:pPr algn="just"/>
                      <a:r>
                        <a:rPr lang="ru-RU" dirty="0" smtClean="0"/>
                        <a:t>качественное получение теоретических знаний и практических навыков.</a:t>
                      </a:r>
                    </a:p>
                    <a:p>
                      <a:pPr algn="just"/>
                      <a:endParaRPr lang="ru-RU" dirty="0" smtClean="0"/>
                    </a:p>
                    <a:p>
                      <a:pPr algn="just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1076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Средства обучения в УМО: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586037737"/>
              </p:ext>
            </p:extLst>
          </p:nvPr>
        </p:nvGraphicFramePr>
        <p:xfrm>
          <a:off x="457200" y="1219200"/>
          <a:ext cx="8229600" cy="3721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2196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Учебно-методическая литература: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учебные пособия, учебники,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справочники, 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каталоги,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конспекты лекций, задачники,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частные методики, методические указания, рекомендации, разработки,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альбомы.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Учебно-наглядные пособия: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схемы,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плакаты, 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фотографии, 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рисунки,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графики,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таблицы, 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чертежи, диаграммы.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Натуральные средства: </a:t>
                      </a:r>
                    </a:p>
                    <a:p>
                      <a:endParaRPr lang="ru-RU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механизмы,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приборы,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инструменты, 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образцы, 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макеты, модели.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738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Структурные компоненты УМО</a:t>
            </a:r>
            <a:r>
              <a:rPr lang="ru-RU" dirty="0"/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7" name="Рисунок 6"/>
          <p:cNvSpPr>
            <a:spLocks noGrp="1"/>
          </p:cNvSpPr>
          <p:nvPr>
            <p:ph type="pic" idx="1"/>
          </p:nvPr>
        </p:nvSpPr>
        <p:spPr/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2274838"/>
            <a:ext cx="7488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•</a:t>
            </a:r>
            <a:r>
              <a:rPr lang="ru-RU" dirty="0"/>
              <a:t>	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Нормативно-правовая документация. </a:t>
            </a:r>
          </a:p>
          <a:p>
            <a:pPr algn="just"/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Учебная программа, план. </a:t>
            </a:r>
          </a:p>
          <a:p>
            <a:pPr algn="just"/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Учебно-методические документы.</a:t>
            </a:r>
          </a:p>
          <a:p>
            <a:pPr algn="just"/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	 Программное, материально-техническое, информационное обеспечение.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180192"/>
            <a:ext cx="2553295" cy="1746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995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Нормативно-правовые документы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Выписка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из ФГОС с указанием требований к навыкам, знаниям, умениям и практическому опыту по соответствующей дисциплине.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Ведомственные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стандарты, рекомендации по организации учебного процесса.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Методические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указания, рекомендации по планированию и организации обучения. 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645024"/>
            <a:ext cx="4060701" cy="2664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209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Учебно-программные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планирующие документы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календарно-тематический план (КТП);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индивидуальный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план педагога;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комплект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планов всех учебных занятий, технологических, инструкционных карт;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программа.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573016"/>
            <a:ext cx="3588048" cy="2784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095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Учебно-методическое обеспечение 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конспекты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лекций;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учебная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дополнительная литература;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справочников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методические рекомендации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выполнению лабораторных работ, практических заданий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указаний по изучению предмета, разделов, тем и отдельных элементов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авторских разработок;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методических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рекомендаций по организации внеаудиторной работы учащихся;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рефератов, курсовых и других исследовательских работ, рекомендаций по 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выполнению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многое другое.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58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81</TotalTime>
  <Words>547</Words>
  <Application>Microsoft Office PowerPoint</Application>
  <PresentationFormat>Экран (4:3)</PresentationFormat>
  <Paragraphs>103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Начальная</vt:lpstr>
      <vt:lpstr>УМО как основной инструмент организации образовательного процесса</vt:lpstr>
      <vt:lpstr>Презентация PowerPoint</vt:lpstr>
      <vt:lpstr>   Основные требования к содержанию УМО образовательного процесса:</vt:lpstr>
      <vt:lpstr>Цель формирования УМО:</vt:lpstr>
      <vt:lpstr>Средства обучения в УМО:</vt:lpstr>
      <vt:lpstr>Структурные компоненты УМО: </vt:lpstr>
      <vt:lpstr>Нормативно-правовые документы </vt:lpstr>
      <vt:lpstr>Учебно-программные, планирующие документы :</vt:lpstr>
      <vt:lpstr>Учебно-методическое обеспечение :</vt:lpstr>
      <vt:lpstr>Программное, информационное, материально-техническое обеспечение :</vt:lpstr>
      <vt:lpstr>Основные факторы влияющие на УМО:</vt:lpstr>
      <vt:lpstr>Презентация PowerPoint</vt:lpstr>
      <vt:lpstr>Вопрос</vt:lpstr>
      <vt:lpstr>Домашнее задание: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УМО как основной инструмент организации образовательного процесса</dc:title>
  <dc:creator>1</dc:creator>
  <cp:lastModifiedBy>1</cp:lastModifiedBy>
  <cp:revision>10</cp:revision>
  <dcterms:created xsi:type="dcterms:W3CDTF">2024-02-16T02:00:09Z</dcterms:created>
  <dcterms:modified xsi:type="dcterms:W3CDTF">2024-03-01T01:22:06Z</dcterms:modified>
</cp:coreProperties>
</file>