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7" r:id="rId12"/>
    <p:sldId id="266" r:id="rId13"/>
    <p:sldId id="267" r:id="rId14"/>
    <p:sldId id="269" r:id="rId15"/>
    <p:sldId id="270" r:id="rId16"/>
    <p:sldId id="271" r:id="rId17"/>
    <p:sldId id="278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973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40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124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042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401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45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144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603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242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09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393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98F30-137D-4E3D-8DD1-C1E4650087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BCAA3-1649-4CD9-960E-5234FABF3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588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340768"/>
            <a:ext cx="76328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«НЕГАСНУЩАЯ </a:t>
            </a:r>
          </a:p>
          <a:p>
            <a:pPr algn="ctr"/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ПАМЯТЬ ПОКОЛЕНИЙ»</a:t>
            </a:r>
            <a:endParaRPr lang="ru-RU" sz="4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3645024"/>
            <a:ext cx="4496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одготовила: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Ивчук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Алла Станиславовна</a:t>
            </a:r>
          </a:p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читель МБОУ СОШ № 5 с. Ильинка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18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 descr="J:\урок мужества\КРАВЧУ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76672"/>
            <a:ext cx="3159066" cy="44762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467544" y="1340768"/>
            <a:ext cx="482453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КРАВЧУК МАРИЯ АНДРЕЕВНА </a:t>
            </a:r>
            <a:endParaRPr lang="ru-RU" sz="4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690336"/>
            <a:ext cx="4968552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1943 году была мобилизована в ряды Советской Армии. После окончания курсов пулемётчиков .Была отправлена на фронт, и попала в прифронтовую пекарню, где до конца войны обеспечивала фронт хлебом.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72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 descr="J:\урок мужества\СТРОЕВ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3186371" cy="46085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779912" y="404664"/>
            <a:ext cx="499727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СТРОЕВ СЕМЁН ПАВЛОВИЧ</a:t>
            </a:r>
            <a:endParaRPr lang="ru-RU" sz="4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2828836"/>
            <a:ext cx="49972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Был призван в начале 1942 года в Ульяновский кавалерийский полк. Дошёл до Вислы в Польше, а затем освобождал Румынию, Венгрию, Чехословакию.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63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 descr="J:\урок мужества\ВЫСОТСКА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3227387" cy="52419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779912" y="404664"/>
            <a:ext cx="499727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ВЫСОЦКАЯ  </a:t>
            </a:r>
            <a:r>
              <a:rPr lang="ru-RU" sz="4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МАРИЯ ЕФРЕМОВНА</a:t>
            </a:r>
            <a:endParaRPr lang="ru-RU" sz="4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7984" y="3068960"/>
            <a:ext cx="40324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1942 мобилизована в ряды РККА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Ханкайским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военкоматом. Всю войну обеспечивала  связью 15 армию.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25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 descr="J:\урок мужества\ГРИНЕВИЧ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4663"/>
            <a:ext cx="2807070" cy="48131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331640" y="404663"/>
            <a:ext cx="446449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ГРИНЕВИЧ МИХАИЛ НИКИТОВИЧ</a:t>
            </a:r>
            <a:endParaRPr lang="ru-RU" sz="4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811230"/>
            <a:ext cx="5400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Война застала его в пионерском лагере, по линии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Коростенского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райвоенкомата Михаил Никитович прошёл курс молодого бойца, стоял на постах райвоенкомата вместе со своими сверстниками, принял присягу. В октябре 1944 года  был призван на действительную военную службу, которую проходил  на Дальнем востоке в  62-ом отдельном пулемётном батальоне под командованием полковника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ищенко. До конца войны был пулемётчиком. Имеет медаль «За доблестный труд», «За победу над Японией». До 1951 года Михаил Никитович служил  в рядах Советской армии.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24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 descr="J:\урок мужества\ПАМЯТНИ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4664"/>
            <a:ext cx="3490292" cy="48592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683568" y="1052736"/>
            <a:ext cx="42484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Стою опять у Вечного огня,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 вспоминаю годы фронтовые: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Земля горела, плавилась броня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 жизни обрывались молодые.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 принял прах погибших шар земной.</a:t>
            </a:r>
          </a:p>
          <a:p>
            <a:pPr>
              <a:lnSpc>
                <a:spcPct val="150000"/>
              </a:lnSpc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А. Куликов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70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 descr="J:\урок мужества\29906170001_5299919298001_5299894885001-v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04664"/>
            <a:ext cx="4712185" cy="26506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5364" name="Picture 4" descr="J:\урок мужества\Splash_1xrbzkeei68c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635" y="3501008"/>
            <a:ext cx="4700014" cy="26437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467543" y="1196752"/>
            <a:ext cx="357409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Бухенвальд — один из крупнейших концентрационных лагерей на территории Германии, располагавшийся близ Веймара в Тюрингии. С июля 1937 по апрель 1945 года в лагере было заключено около 250 000 человек. Количество жертв лагеря оценивается примерно в 56 000 узников.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46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89" y="332656"/>
            <a:ext cx="3982616" cy="24482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8024" y="404664"/>
            <a:ext cx="40324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11 апреля 1945 года, когда к Бухенвальду приблизились американские войска, в нём вспыхнуло восстание, в результате которого заключённые сумели перехватить контроль над лагерем у отступавших соединений СС. В память об этом событии был учреждён Международный день освобождения узников фашистских концлагерей.</a:t>
            </a:r>
          </a:p>
          <a:p>
            <a:pPr algn="just">
              <a:lnSpc>
                <a:spcPct val="150000"/>
              </a:lnSpc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       До окончательной ликвидации лагеря в 1950 году, в нём погибло более 7000 заключённых.</a:t>
            </a:r>
          </a:p>
          <a:p>
            <a:pPr algn="just">
              <a:lnSpc>
                <a:spcPct val="150000"/>
              </a:lnSpc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В 1958 году на территории лагеря был основан мемориальный комплекс «Бухенвальд».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3840426" cy="28803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4554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I:\фото\IMG_0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48680"/>
            <a:ext cx="2599407" cy="37439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404664"/>
            <a:ext cx="477581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НАЗАРОВА МАРИЯ МИХАЙЛОВНА</a:t>
            </a:r>
            <a:endParaRPr lang="ru-RU" sz="40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2852936"/>
            <a:ext cx="50638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Прошла застенки  фашистского концентрационного лагеря в период Великой </a:t>
            </a:r>
            <a:r>
              <a:rPr lang="ru-RU" smtClean="0"/>
              <a:t>Отечественной Мировой  </a:t>
            </a:r>
            <a:r>
              <a:rPr lang="ru-RU" dirty="0" smtClean="0"/>
              <a:t>войны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91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4664"/>
            <a:ext cx="5125752" cy="34171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4398496"/>
            <a:ext cx="5328592" cy="873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Бьёт колокол над нами поминальный</a:t>
            </a:r>
          </a:p>
          <a:p>
            <a:pPr algn="ctr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 гул венчальный льётся с вышины.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22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764703"/>
            <a:ext cx="71287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38600"/>
            <a:ext cx="2431249" cy="30033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89040"/>
            <a:ext cx="4197846" cy="26386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370" y="3789040"/>
            <a:ext cx="2606102" cy="26061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1547664" y="438600"/>
            <a:ext cx="41764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Помнит героев весь шар земной!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Вслушайся в слово простое- «герой»!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Смотрю на свечу я вновь и вновь: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 в пламени этом-алая кровь!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15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404664"/>
            <a:ext cx="7128792" cy="1704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Родина, суровая и милая,</a:t>
            </a:r>
          </a:p>
          <a:p>
            <a:pPr algn="ctr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Помнит все жестокие бои.</a:t>
            </a:r>
          </a:p>
          <a:p>
            <a:pPr algn="ctr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Вырастают рощи над могилами,</a:t>
            </a:r>
          </a:p>
          <a:p>
            <a:pPr algn="ctr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Славят жизнь по рощам соловьи.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04864"/>
            <a:ext cx="5754680" cy="42485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6421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J:\урок мужества\ветеран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4664"/>
            <a:ext cx="6995065" cy="39442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611559" y="2690336"/>
            <a:ext cx="814719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 900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ханкайцев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которые после  Победы вернулись  с фронта домой, 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Ильинку вернулись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лишь  83человека.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7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124744"/>
            <a:ext cx="388843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 горке воину советскому</a:t>
            </a:r>
          </a:p>
          <a:p>
            <a:pPr algn="just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Бессмертный памятник стоит.</a:t>
            </a:r>
          </a:p>
          <a:p>
            <a:pPr algn="just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руке солдата меч, как молния,</a:t>
            </a:r>
          </a:p>
          <a:p>
            <a:pPr algn="just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Малютку к сердцу он прижал…</a:t>
            </a:r>
          </a:p>
          <a:p>
            <a:pPr algn="just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 смотрит девушка на воина.</a:t>
            </a:r>
          </a:p>
          <a:p>
            <a:pPr algn="just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Цветы кладя на  пьедестал.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01630"/>
            <a:ext cx="3923662" cy="52315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2043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J:\урок мужества\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82273"/>
            <a:ext cx="4760193" cy="28302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5124" name="Picture 4" descr="J:\урок мужества\Без имени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57" y="2897754"/>
            <a:ext cx="4131543" cy="26542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539552" y="1196753"/>
            <a:ext cx="3312368" cy="10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Накануне Великой Отечественной войны  в Ханкайском районе было 19 колхозов и один рисоводческий совхоз.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32040" y="2413338"/>
            <a:ext cx="37444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Население составляло 9320 человек, в 1940 году здесь стали появляться  предприятия местной промышленности - лесопилки, кузнечные и слесарные мастерские.  Мирной жизнью жили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ханкайцы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трудились   выполняли производственные  задания.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65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J:\урок мужества\640x624x224bb8232bd7b133745300be3330cea4.jpg.pagespeed.ic.lR4Ff98iv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6672"/>
            <a:ext cx="3526544" cy="34374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36" y="2390135"/>
            <a:ext cx="4524375" cy="304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547664" y="404664"/>
            <a:ext cx="3595547" cy="1704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Сорок первый! Июнь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Год и месяц борьбы всенародной.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Даже пылью времен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Затянуть эту дат нельзя.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92080" y="2828836"/>
            <a:ext cx="3600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Тот самый длинный день в году,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 его безоблачной погодой.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Нам выдал общую беду.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 всех, на все  четыре года.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14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J:\урок мужества\музыченк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3026519" cy="45640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923928" y="476672"/>
            <a:ext cx="485326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МУЗЫЧЕНКО Василий И</a:t>
            </a:r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гнатьевич</a:t>
            </a:r>
            <a:endParaRPr lang="ru-RU" sz="4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2967335"/>
            <a:ext cx="5040560" cy="1289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Был призван в 1943 в пехотный полк. </a:t>
            </a:r>
          </a:p>
          <a:p>
            <a:pPr algn="ctr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Участвовал в боях за освобождение  родной Украины.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85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J:\урок мужества\ЗАЯЦ С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672"/>
            <a:ext cx="2723059" cy="39473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467544" y="1412776"/>
            <a:ext cx="53285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ЗАЯЦ СЕМЁН ДМИТРИЕВИЧ</a:t>
            </a:r>
            <a:endParaRPr lang="ru-RU" sz="4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274838"/>
            <a:ext cx="5256584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just">
              <a:lnSpc>
                <a:spcPct val="15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В 1941 году был зачислен в 97 автоколонну 109 бригады шофёром. Составе новой 5-й стрелковой дивизии был отправлен  на Курскую Дугу, затем освобождал  Брянск, Польшу, а затем через Восточную Пруссию в направлении Кенигсберга.  участвовал в прорыве мощной обороны противника во время  штурма  Берлина.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49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9" y="3361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J:\урок мужества\ШЕВЧУ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3354"/>
            <a:ext cx="3149327" cy="46397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4067944" y="548681"/>
            <a:ext cx="470924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ШЕВЧУК ПАВЕЛ АНДРЕЕВИЧ</a:t>
            </a:r>
            <a:endParaRPr lang="ru-RU" sz="4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2204864"/>
            <a:ext cx="492527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>
              <a:lnSpc>
                <a:spcPct val="150000"/>
              </a:lnSpc>
            </a:pPr>
            <a:r>
              <a:rPr lang="ru-RU" dirty="0" smtClean="0"/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 1941 года служил в 246-й отдельной пулемётно-артиллерийской бригаде Камень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ыболова , затем в составе 7-ого укрепрайона в городе Лесозаводске. В августе  1945 года участвовал в прорыве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Мишаньского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укрепрайона, освобождал город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Мишань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00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673</Words>
  <Application>Microsoft Office PowerPoint</Application>
  <PresentationFormat>Экран (4:3)</PresentationFormat>
  <Paragraphs>94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17</cp:revision>
  <dcterms:created xsi:type="dcterms:W3CDTF">2018-03-13T08:01:06Z</dcterms:created>
  <dcterms:modified xsi:type="dcterms:W3CDTF">2018-03-15T02:50:52Z</dcterms:modified>
</cp:coreProperties>
</file>