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ppt/media/image1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71" r:id="rId5"/>
    <p:sldId id="269" r:id="rId6"/>
    <p:sldId id="270" r:id="rId7"/>
    <p:sldId id="273" r:id="rId8"/>
    <p:sldId id="264" r:id="rId9"/>
    <p:sldId id="265" r:id="rId10"/>
    <p:sldId id="266" r:id="rId11"/>
    <p:sldId id="267" r:id="rId12"/>
    <p:sldId id="268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821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36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98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711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94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887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81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59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66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12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14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ED9AA-1F0C-41FB-BAAE-262141DCBEB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A17B8-F424-4BBF-87A6-E3686FDE1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72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-463425"/>
            <a:ext cx="9144000" cy="57212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Формирование </a:t>
            </a:r>
            <a:r>
              <a:rPr lang="ru-RU" b="1" dirty="0"/>
              <a:t>экологического самосознания учащихся через работу школьного экологического отряда «</a:t>
            </a:r>
            <a:r>
              <a:rPr lang="ru-RU" b="1" dirty="0" err="1"/>
              <a:t>Экозвезды</a:t>
            </a:r>
            <a:r>
              <a:rPr lang="ru-RU" b="1" dirty="0" smtClean="0"/>
              <a:t>».</a:t>
            </a:r>
            <a:br>
              <a:rPr lang="ru-RU" b="1" dirty="0" smtClean="0"/>
            </a:br>
            <a:r>
              <a:rPr lang="ru-RU" sz="2400" b="1" dirty="0" smtClean="0"/>
              <a:t>МБОУ </a:t>
            </a:r>
            <a:r>
              <a:rPr lang="ru-RU" sz="2400" b="1" dirty="0" err="1" smtClean="0"/>
              <a:t>Жемчужненская</a:t>
            </a:r>
            <a:r>
              <a:rPr lang="ru-RU" sz="2400" b="1" dirty="0" smtClean="0"/>
              <a:t> СШ №1</a:t>
            </a:r>
            <a:br>
              <a:rPr lang="ru-RU" sz="2400" b="1" dirty="0" smtClean="0"/>
            </a:br>
            <a:r>
              <a:rPr lang="ru-RU" sz="2400" b="1" dirty="0" smtClean="0"/>
              <a:t>Учитель физической культуры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72455"/>
            <a:ext cx="9144000" cy="1702675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err="1" smtClean="0"/>
              <a:t>Райхман</a:t>
            </a:r>
            <a:r>
              <a:rPr lang="ru-RU" dirty="0" smtClean="0"/>
              <a:t> О.В. 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301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«Бум-</a:t>
            </a:r>
            <a:r>
              <a:rPr lang="ru-RU" dirty="0" err="1" smtClean="0"/>
              <a:t>Батл</a:t>
            </a:r>
            <a:r>
              <a:rPr lang="ru-RU" dirty="0" smtClean="0"/>
              <a:t>»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365968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«Батарейка – сдавайся»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45264"/>
            <a:ext cx="5181600" cy="2912059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45264"/>
            <a:ext cx="5181600" cy="2912059"/>
          </a:xfrm>
        </p:spPr>
      </p:pic>
    </p:spTree>
    <p:extLst>
      <p:ext uri="{BB962C8B-B14F-4D97-AF65-F5344CB8AC3E}">
        <p14:creationId xmlns:p14="http://schemas.microsoft.com/office/powerpoint/2010/main" val="417194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К Акции «Батарейка сдавайся  Присоединили  поселки Фыркал, Целинный, Сонский, Борец</a:t>
            </a:r>
            <a:endParaRPr lang="ru-RU" sz="4000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41270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 класс по изготовлению кормушек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09526"/>
            <a:ext cx="5181600" cy="238353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809526"/>
            <a:ext cx="5181600" cy="2383536"/>
          </a:xfrm>
        </p:spPr>
      </p:pic>
    </p:spTree>
    <p:extLst>
      <p:ext uri="{BB962C8B-B14F-4D97-AF65-F5344CB8AC3E}">
        <p14:creationId xmlns:p14="http://schemas.microsoft.com/office/powerpoint/2010/main" val="267482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Высадка деревьев</a:t>
            </a:r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834639"/>
            <a:ext cx="5181600" cy="2835037"/>
          </a:xfrm>
        </p:spPr>
      </p:pic>
    </p:spTree>
    <p:extLst>
      <p:ext uri="{BB962C8B-B14F-4D97-AF65-F5344CB8AC3E}">
        <p14:creationId xmlns:p14="http://schemas.microsoft.com/office/powerpoint/2010/main" val="121819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«Экология – дело каждого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1981200"/>
            <a:ext cx="5775960" cy="42672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981200"/>
            <a:ext cx="5775960" cy="4267200"/>
          </a:xfrm>
        </p:spPr>
      </p:pic>
    </p:spTree>
    <p:extLst>
      <p:ext uri="{BB962C8B-B14F-4D97-AF65-F5344CB8AC3E}">
        <p14:creationId xmlns:p14="http://schemas.microsoft.com/office/powerpoint/2010/main" val="134601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 волонтёры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703" y="1825625"/>
            <a:ext cx="7742594" cy="4351338"/>
          </a:xfrm>
        </p:spPr>
      </p:pic>
    </p:spTree>
    <p:extLst>
      <p:ext uri="{BB962C8B-B14F-4D97-AF65-F5344CB8AC3E}">
        <p14:creationId xmlns:p14="http://schemas.microsoft.com/office/powerpoint/2010/main" val="302967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ВДЦ «Океан»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5173"/>
            <a:ext cx="5181600" cy="345224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27032"/>
            <a:ext cx="5181600" cy="3748524"/>
          </a:xfrm>
        </p:spPr>
      </p:pic>
    </p:spTree>
    <p:extLst>
      <p:ext uri="{BB962C8B-B14F-4D97-AF65-F5344CB8AC3E}">
        <p14:creationId xmlns:p14="http://schemas.microsoft.com/office/powerpoint/2010/main" val="339510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Наш активный отдых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87350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8200" y="2058194"/>
            <a:ext cx="5181600" cy="388620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64472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Акция «Сдай макулатуру-спаси дерево»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8200" y="2058194"/>
            <a:ext cx="5181600" cy="38862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11647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Озеро </a:t>
            </a:r>
            <a:r>
              <a:rPr lang="ru-RU" dirty="0" err="1" smtClean="0"/>
              <a:t>Шира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331" y="2194559"/>
            <a:ext cx="4351338" cy="398240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94560"/>
            <a:ext cx="5181600" cy="3982404"/>
          </a:xfrm>
        </p:spPr>
      </p:pic>
    </p:spTree>
    <p:extLst>
      <p:ext uri="{BB962C8B-B14F-4D97-AF65-F5344CB8AC3E}">
        <p14:creationId xmlns:p14="http://schemas.microsoft.com/office/powerpoint/2010/main" val="174702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27698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211497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Arial Narrow" panose="020B0606020202030204" pitchFamily="34" charset="0"/>
              </a:rPr>
              <a:t>СПАСИБО ЗА ВНИМАНИЕ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77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Акция «Покорми птиц зимой»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4000" y="2833688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4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Акция «Мы чистим мир»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40" y="1310640"/>
            <a:ext cx="9144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0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Отряд «</a:t>
            </a:r>
            <a:r>
              <a:rPr lang="ru-RU" dirty="0" err="1" smtClean="0"/>
              <a:t>ЭкоЗвезды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43969"/>
            <a:ext cx="5181600" cy="291465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43969"/>
            <a:ext cx="5181600" cy="2914650"/>
          </a:xfrm>
        </p:spPr>
      </p:pic>
    </p:spTree>
    <p:extLst>
      <p:ext uri="{BB962C8B-B14F-4D97-AF65-F5344CB8AC3E}">
        <p14:creationId xmlns:p14="http://schemas.microsoft.com/office/powerpoint/2010/main" val="306603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акция «Чистый дом»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8200" y="2058194"/>
            <a:ext cx="5181600" cy="38862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50610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480" y="-1951355"/>
            <a:ext cx="105156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834628"/>
            <a:ext cx="5181600" cy="432038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11875" y="1051719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58779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«Чистый заповедник»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690" y="2058194"/>
            <a:ext cx="5116989" cy="435133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40" y="2058193"/>
            <a:ext cx="4404360" cy="4351339"/>
          </a:xfrm>
        </p:spPr>
      </p:pic>
    </p:spTree>
    <p:extLst>
      <p:ext uri="{BB962C8B-B14F-4D97-AF65-F5344CB8AC3E}">
        <p14:creationId xmlns:p14="http://schemas.microsoft.com/office/powerpoint/2010/main" val="402450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Премия «Ангелы Хакасии» по результатам 2020 года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3757"/>
            <a:ext cx="5181600" cy="345507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3757"/>
            <a:ext cx="5181600" cy="3455074"/>
          </a:xfrm>
        </p:spPr>
      </p:pic>
    </p:spTree>
    <p:extLst>
      <p:ext uri="{BB962C8B-B14F-4D97-AF65-F5344CB8AC3E}">
        <p14:creationId xmlns:p14="http://schemas.microsoft.com/office/powerpoint/2010/main" val="229517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93</Words>
  <Application>Microsoft Office PowerPoint</Application>
  <PresentationFormat>Широкоэкранный</PresentationFormat>
  <Paragraphs>21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Тема Office</vt:lpstr>
      <vt:lpstr>      Формирование экологического самосознания учащихся через работу школьного экологического отряда «Экозвезды». МБОУ Жемчужненская СШ №1 Учитель физической культуры  </vt:lpstr>
      <vt:lpstr>Акция «Сдай макулатуру-спаси дерево»</vt:lpstr>
      <vt:lpstr>Акция «Покорми птиц зимой»</vt:lpstr>
      <vt:lpstr>Акция «Мы чистим мир»</vt:lpstr>
      <vt:lpstr>Отряд «ЭкоЗвезды</vt:lpstr>
      <vt:lpstr>акция «Чистый дом»</vt:lpstr>
      <vt:lpstr>Презентация PowerPoint</vt:lpstr>
      <vt:lpstr>Акция «Чистый заповедник»</vt:lpstr>
      <vt:lpstr>Премия «Ангелы Хакасии» по результатам 2020 года</vt:lpstr>
      <vt:lpstr>Акция «Бум-Батл» </vt:lpstr>
      <vt:lpstr>Акция «Батарейка – сдавайся»</vt:lpstr>
      <vt:lpstr>К Акции «Батарейка сдавайся  Присоединили  поселки Фыркал, Целинный, Сонский, Борец</vt:lpstr>
      <vt:lpstr>Мастер класс по изготовлению кормушек</vt:lpstr>
      <vt:lpstr>Высадка деревьев</vt:lpstr>
      <vt:lpstr>«Экология – дело каждого</vt:lpstr>
      <vt:lpstr>Мы волонтёры</vt:lpstr>
      <vt:lpstr>ВДЦ «Океан»</vt:lpstr>
      <vt:lpstr>Наш активный отдых</vt:lpstr>
      <vt:lpstr>Презентация PowerPoint</vt:lpstr>
      <vt:lpstr>Озеро Шира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отряд «ЭКоЗвезды» Жемчужненской СШ№1</dc:title>
  <dc:creator>777</dc:creator>
  <cp:lastModifiedBy>777</cp:lastModifiedBy>
  <cp:revision>28</cp:revision>
  <dcterms:created xsi:type="dcterms:W3CDTF">2022-09-09T00:03:58Z</dcterms:created>
  <dcterms:modified xsi:type="dcterms:W3CDTF">2022-09-11T12:49:46Z</dcterms:modified>
</cp:coreProperties>
</file>