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4" r:id="rId3"/>
    <p:sldId id="263" r:id="rId4"/>
    <p:sldId id="261" r:id="rId5"/>
    <p:sldId id="257" r:id="rId6"/>
    <p:sldId id="258" r:id="rId7"/>
    <p:sldId id="259" r:id="rId8"/>
    <p:sldId id="260" r:id="rId9"/>
    <p:sldId id="265" r:id="rId10"/>
    <p:sldId id="268" r:id="rId11"/>
    <p:sldId id="266" r:id="rId12"/>
    <p:sldId id="267" r:id="rId13"/>
    <p:sldId id="269" r:id="rId14"/>
    <p:sldId id="271" r:id="rId15"/>
    <p:sldId id="272" r:id="rId16"/>
    <p:sldId id="273" r:id="rId17"/>
    <p:sldId id="275" r:id="rId18"/>
    <p:sldId id="276" r:id="rId19"/>
    <p:sldId id="274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16632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Автор методической разработки:</a:t>
            </a:r>
          </a:p>
          <a:p>
            <a:r>
              <a:rPr lang="ru-RU" sz="1600" dirty="0" smtClean="0"/>
              <a:t>Стародуб </a:t>
            </a:r>
            <a:r>
              <a:rPr lang="ru-RU" sz="1600" dirty="0"/>
              <a:t>И</a:t>
            </a:r>
            <a:r>
              <a:rPr lang="ru-RU" sz="1600" dirty="0" smtClean="0"/>
              <a:t>рина Александровна,</a:t>
            </a:r>
          </a:p>
          <a:p>
            <a:r>
              <a:rPr lang="ru-RU" sz="1600" dirty="0"/>
              <a:t>у</a:t>
            </a:r>
            <a:r>
              <a:rPr lang="ru-RU" sz="1600" dirty="0" smtClean="0"/>
              <a:t>читель начальных классов</a:t>
            </a:r>
          </a:p>
          <a:p>
            <a:r>
              <a:rPr lang="ru-RU" sz="1600" dirty="0" smtClean="0"/>
              <a:t>МБОУ «СОШ № 33» г. Чебоксары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9167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Собери пословицы о дружбе.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027" y="1752600"/>
            <a:ext cx="3841945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2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Каким должен быть настоящий  друг?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373563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Честный                     Добрый                    Смелый               Трусливый </a:t>
            </a:r>
          </a:p>
          <a:p>
            <a:pPr marL="11430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Вредный                  Надёжный</a:t>
            </a:r>
          </a:p>
          <a:p>
            <a:pPr marL="11430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Лживый                      Верный</a:t>
            </a:r>
          </a:p>
          <a:p>
            <a:pPr marL="11430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Терпеливый</a:t>
            </a:r>
          </a:p>
          <a:p>
            <a:pPr marL="114300" indent="0" algn="just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3678932" cy="2769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9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3883" y="173918"/>
            <a:ext cx="8718597" cy="65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Третья остановка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«Толерантность»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88" y="1752600"/>
            <a:ext cx="7775223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71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081"/>
            <a:ext cx="8768395" cy="692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46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938213"/>
            <a:ext cx="8848725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87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Толерантность - 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это </a:t>
            </a:r>
            <a:r>
              <a:rPr lang="ru-RU" sz="4400" b="1" dirty="0">
                <a:solidFill>
                  <a:srgbClr val="7030A0"/>
                </a:solidFill>
              </a:rPr>
              <a:t>умение жить в мире и согласии </a:t>
            </a:r>
            <a:r>
              <a:rPr lang="ru-RU" sz="4400" b="1" dirty="0" smtClean="0">
                <a:solidFill>
                  <a:srgbClr val="7030A0"/>
                </a:solidFill>
              </a:rPr>
              <a:t>со </a:t>
            </a:r>
            <a:r>
              <a:rPr lang="ru-RU" sz="4400" b="1" dirty="0">
                <a:solidFill>
                  <a:srgbClr val="7030A0"/>
                </a:solidFill>
              </a:rPr>
              <a:t>всем </a:t>
            </a:r>
            <a:r>
              <a:rPr lang="ru-RU" sz="4400" b="1" dirty="0" smtClean="0">
                <a:solidFill>
                  <a:srgbClr val="7030A0"/>
                </a:solidFill>
              </a:rPr>
              <a:t>миром.</a:t>
            </a:r>
          </a:p>
          <a:p>
            <a:pPr marL="114300" indent="0" algn="ctr">
              <a:buNone/>
            </a:pP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84984"/>
            <a:ext cx="3089920" cy="308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748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Важные  слова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Добро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Доброта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Дружба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Толерантность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Любовь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Прощение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200" b="1" dirty="0">
                <a:solidFill>
                  <a:srgbClr val="006600"/>
                </a:solidFill>
              </a:rPr>
              <a:t>Терпение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Забота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Верность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Помощь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Надёжность</a:t>
            </a:r>
          </a:p>
          <a:p>
            <a:pPr marL="114300" indent="0">
              <a:buNone/>
            </a:pPr>
            <a:r>
              <a:rPr lang="ru-RU" sz="3200" b="1" dirty="0" smtClean="0">
                <a:solidFill>
                  <a:srgbClr val="006600"/>
                </a:solidFill>
              </a:rPr>
              <a:t>Честность</a:t>
            </a:r>
            <a:endParaRPr lang="ru-RU" sz="3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72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419100"/>
            <a:ext cx="76962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67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«</a:t>
            </a:r>
            <a:r>
              <a:rPr lang="ru-RU" b="1" dirty="0" err="1" smtClean="0">
                <a:solidFill>
                  <a:srgbClr val="0070C0"/>
                </a:solidFill>
              </a:rPr>
              <a:t>ПантомиМа</a:t>
            </a:r>
            <a:r>
              <a:rPr lang="ru-RU" b="1" dirty="0" smtClean="0">
                <a:solidFill>
                  <a:srgbClr val="0070C0"/>
                </a:solidFill>
              </a:rPr>
              <a:t>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373563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«Руки вверх» - довольны работой.</a:t>
            </a:r>
          </a:p>
          <a:p>
            <a:pPr marL="11430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«Голова вниз»  - недовольны работой.</a:t>
            </a:r>
          </a:p>
          <a:p>
            <a:pPr marL="114300" indent="0" algn="ctr">
              <a:buNone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«Закрыть лицо руками» - безразлично.</a:t>
            </a:r>
          </a:p>
          <a:p>
            <a:pPr marL="114300" indent="0" algn="ctr">
              <a:buNone/>
            </a:pP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17032"/>
            <a:ext cx="619125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49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 Дорогою добра_Tri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75" y="116632"/>
            <a:ext cx="899086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4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6008" cy="6912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653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Игра – путешествие</a:t>
            </a:r>
            <a:br>
              <a:rPr lang="ru-RU" b="1" dirty="0" smtClean="0"/>
            </a:br>
            <a:r>
              <a:rPr lang="ru-RU" b="1" dirty="0" smtClean="0"/>
              <a:t>«Дорогою добра»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420888"/>
            <a:ext cx="3048264" cy="3048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85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5" y="195925"/>
            <a:ext cx="8784976" cy="661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01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Остановка первая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«Добро»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16832"/>
            <a:ext cx="403244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40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Что такое добро?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772816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23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3020628"/>
          </a:xfrm>
        </p:spPr>
        <p:txBody>
          <a:bodyPr/>
          <a:lstStyle/>
          <a:p>
            <a:r>
              <a:rPr lang="ru-RU" sz="36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- нечто положительное, хорошее, полезное, противоположное злу. </a:t>
            </a:r>
            <a:br>
              <a:rPr lang="ru-RU" sz="36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endParaRPr lang="ru-RU" sz="4400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sz="44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sz="4400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96952"/>
            <a:ext cx="5015880" cy="2821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12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75113"/>
            <a:ext cx="8712967" cy="656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1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Вторая остановка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«Дружба»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610" y="1809591"/>
            <a:ext cx="6240780" cy="4259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58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1536</TotalTime>
  <Words>120</Words>
  <Application>Microsoft Office PowerPoint</Application>
  <PresentationFormat>Экран (4:3)</PresentationFormat>
  <Paragraphs>45</Paragraphs>
  <Slides>20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Аптека</vt:lpstr>
      <vt:lpstr>Презентация PowerPoint</vt:lpstr>
      <vt:lpstr>Презентация PowerPoint</vt:lpstr>
      <vt:lpstr>Игра – путешествие «Дорогою добра»</vt:lpstr>
      <vt:lpstr>Презентация PowerPoint</vt:lpstr>
      <vt:lpstr>Остановка первая «Добро»</vt:lpstr>
      <vt:lpstr>Что такое добро?</vt:lpstr>
      <vt:lpstr>Добро - нечто положительное, хорошее, полезное, противоположное злу.  </vt:lpstr>
      <vt:lpstr>Презентация PowerPoint</vt:lpstr>
      <vt:lpstr>Вторая остановка «Дружба»</vt:lpstr>
      <vt:lpstr>Собери пословицы о дружбе.</vt:lpstr>
      <vt:lpstr>Каким должен быть настоящий  друг?</vt:lpstr>
      <vt:lpstr>Презентация PowerPoint</vt:lpstr>
      <vt:lpstr>Третья остановка «Толерантность»</vt:lpstr>
      <vt:lpstr>Презентация PowerPoint</vt:lpstr>
      <vt:lpstr>Презентация PowerPoint</vt:lpstr>
      <vt:lpstr>Толерантность - </vt:lpstr>
      <vt:lpstr>Важные  слова</vt:lpstr>
      <vt:lpstr>Презентация PowerPoint</vt:lpstr>
      <vt:lpstr>«ПантомиМа»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– путешествие «Дорогою добра»</dc:title>
  <dc:creator>Александр</dc:creator>
  <cp:lastModifiedBy>Александр</cp:lastModifiedBy>
  <cp:revision>29</cp:revision>
  <dcterms:created xsi:type="dcterms:W3CDTF">2021-11-01T07:11:53Z</dcterms:created>
  <dcterms:modified xsi:type="dcterms:W3CDTF">2022-11-01T07:32:03Z</dcterms:modified>
</cp:coreProperties>
</file>