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9" r:id="rId2"/>
    <p:sldId id="261" r:id="rId3"/>
    <p:sldId id="274" r:id="rId4"/>
    <p:sldId id="263" r:id="rId5"/>
    <p:sldId id="264" r:id="rId6"/>
    <p:sldId id="259" r:id="rId7"/>
    <p:sldId id="257" r:id="rId8"/>
    <p:sldId id="275" r:id="rId9"/>
    <p:sldId id="272" r:id="rId10"/>
    <p:sldId id="266" r:id="rId11"/>
    <p:sldId id="268" r:id="rId12"/>
    <p:sldId id="273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C29F7D-D705-439F-93AC-726766BD07DE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797D88-763B-465E-91EF-54DE75CA9B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9668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63BD93-1028-4BB3-AF48-16B59EA5DABD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797D88-763B-465E-91EF-54DE75CA9BC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62FE-94B4-4FB2-973F-EF899BE43C5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7C65-5A44-469C-8D1E-A9E0FC25D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62FE-94B4-4FB2-973F-EF899BE43C5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7C65-5A44-469C-8D1E-A9E0FC25D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62FE-94B4-4FB2-973F-EF899BE43C5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7C65-5A44-469C-8D1E-A9E0FC25D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62FE-94B4-4FB2-973F-EF899BE43C5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7C65-5A44-469C-8D1E-A9E0FC25D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62FE-94B4-4FB2-973F-EF899BE43C5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7C65-5A44-469C-8D1E-A9E0FC25D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62FE-94B4-4FB2-973F-EF899BE43C5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7C65-5A44-469C-8D1E-A9E0FC25D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62FE-94B4-4FB2-973F-EF899BE43C5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7C65-5A44-469C-8D1E-A9E0FC25D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62FE-94B4-4FB2-973F-EF899BE43C5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7C65-5A44-469C-8D1E-A9E0FC25D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62FE-94B4-4FB2-973F-EF899BE43C5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7C65-5A44-469C-8D1E-A9E0FC25D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62FE-94B4-4FB2-973F-EF899BE43C5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B7C65-5A44-469C-8D1E-A9E0FC25D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A62FE-94B4-4FB2-973F-EF899BE43C5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59B7C65-5A44-469C-8D1E-A9E0FC25D5B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0A62FE-94B4-4FB2-973F-EF899BE43C58}" type="datetimeFigureOut">
              <a:rPr lang="ru-RU" smtClean="0"/>
              <a:pPr/>
              <a:t>22.01.2022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59B7C65-5A44-469C-8D1E-A9E0FC25D5B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57158" y="908050"/>
            <a:ext cx="7815242" cy="26638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6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8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8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8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« Открой свое сердце для добра</a:t>
            </a:r>
            <a:r>
              <a:rPr lang="ru-RU" sz="80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/>
              </a:rPr>
              <a:t>…»</a:t>
            </a:r>
          </a:p>
        </p:txBody>
      </p:sp>
      <p:pic>
        <p:nvPicPr>
          <p:cNvPr id="4" name="Picture 8" descr="MMj03653040000[1]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731287">
            <a:off x="5788025" y="3716338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Правила доброты</a:t>
            </a:r>
            <a:b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ru-RU" dirty="0">
              <a:solidFill>
                <a:srgbClr val="A5002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 smtClean="0">
                <a:solidFill>
                  <a:srgbClr val="A50021"/>
                </a:solidFill>
                <a:latin typeface="Arial Black" pitchFamily="34" charset="0"/>
              </a:rPr>
              <a:t>1. Будь приветлив, вежлив</a:t>
            </a:r>
          </a:p>
          <a:p>
            <a:pPr>
              <a:buNone/>
            </a:pPr>
            <a:r>
              <a:rPr lang="ru-RU" sz="3600" dirty="0" smtClean="0">
                <a:solidFill>
                  <a:srgbClr val="A50021"/>
                </a:solidFill>
                <a:latin typeface="Arial Black" pitchFamily="34" charset="0"/>
              </a:rPr>
              <a:t>2. Будь внимателен к людям</a:t>
            </a:r>
          </a:p>
          <a:p>
            <a:pPr>
              <a:buNone/>
            </a:pPr>
            <a:r>
              <a:rPr lang="ru-RU" sz="3600" dirty="0" smtClean="0">
                <a:solidFill>
                  <a:srgbClr val="A50021"/>
                </a:solidFill>
                <a:latin typeface="Arial Black" pitchFamily="34" charset="0"/>
              </a:rPr>
              <a:t>3. Делай добрые дела</a:t>
            </a:r>
          </a:p>
          <a:p>
            <a:pPr>
              <a:buNone/>
            </a:pPr>
            <a:r>
              <a:rPr lang="ru-RU" sz="3600" dirty="0" smtClean="0">
                <a:solidFill>
                  <a:srgbClr val="A50021"/>
                </a:solidFill>
                <a:latin typeface="Arial Black" pitchFamily="34" charset="0"/>
              </a:rPr>
              <a:t>4. Не отвечай злом на зло</a:t>
            </a:r>
          </a:p>
          <a:p>
            <a:pPr>
              <a:buNone/>
            </a:pP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solidFill>
                <a:srgbClr val="A50021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3" descr="J023407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74" y="4143380"/>
            <a:ext cx="2698750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ПОМНИ!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z="1800" b="1" dirty="0" smtClean="0">
                <a:solidFill>
                  <a:srgbClr val="003399"/>
                </a:solidFill>
              </a:rPr>
              <a:t>Попробуй не наступить, а уступить. </a:t>
            </a:r>
          </a:p>
          <a:p>
            <a:pPr eaLnBrk="1" hangingPunct="1"/>
            <a:r>
              <a:rPr lang="ru-RU" altLang="ru-RU" sz="1800" b="1" dirty="0" smtClean="0">
                <a:solidFill>
                  <a:srgbClr val="003399"/>
                </a:solidFill>
              </a:rPr>
              <a:t>Не захватить, а отдать. </a:t>
            </a:r>
          </a:p>
          <a:p>
            <a:pPr eaLnBrk="1" hangingPunct="1"/>
            <a:r>
              <a:rPr lang="ru-RU" altLang="ru-RU" sz="1800" b="1" dirty="0" smtClean="0">
                <a:solidFill>
                  <a:srgbClr val="003399"/>
                </a:solidFill>
              </a:rPr>
              <a:t>Не кулак показать, а протянуть ладонь. </a:t>
            </a:r>
          </a:p>
          <a:p>
            <a:pPr eaLnBrk="1" hangingPunct="1"/>
            <a:r>
              <a:rPr lang="ru-RU" altLang="ru-RU" sz="1800" b="1" dirty="0" smtClean="0">
                <a:solidFill>
                  <a:srgbClr val="003399"/>
                </a:solidFill>
              </a:rPr>
              <a:t>Не спрятать, а поделиться. </a:t>
            </a:r>
          </a:p>
          <a:p>
            <a:pPr eaLnBrk="1" hangingPunct="1"/>
            <a:r>
              <a:rPr lang="ru-RU" altLang="ru-RU" sz="1800" b="1" dirty="0" smtClean="0">
                <a:solidFill>
                  <a:srgbClr val="003399"/>
                </a:solidFill>
              </a:rPr>
              <a:t>Не кричать, а выслушать. </a:t>
            </a:r>
          </a:p>
          <a:p>
            <a:pPr eaLnBrk="1" hangingPunct="1"/>
            <a:r>
              <a:rPr lang="ru-RU" altLang="ru-RU" sz="1800" b="1" dirty="0" smtClean="0">
                <a:solidFill>
                  <a:srgbClr val="003399"/>
                </a:solidFill>
              </a:rPr>
              <a:t>Не разорвать, а склеить. </a:t>
            </a:r>
          </a:p>
          <a:p>
            <a:pPr eaLnBrk="1" hangingPunct="1"/>
            <a:r>
              <a:rPr lang="ru-RU" altLang="ru-RU" sz="1800" b="1" dirty="0" smtClean="0">
                <a:solidFill>
                  <a:srgbClr val="003399"/>
                </a:solidFill>
              </a:rPr>
              <a:t>ПОПРОБУЙ – И ТЫ УВИДИШЬ, КАКИМИ ТЁПЛЫМИ, РАДОСТНЫМИ, СПОКОЙНЫМИ СТАНУТ ТВОИ ОТНОШЕНИЯ С ОКРУЖАЮЩИМИ ЛЮДЬМИ, КАКОЕ УДИВИТЕЛЬНОЕ ЧУВСТВО СОГРЕВАЕТ СЕРДЦЕ, СТАРАЙСЯ РАДИ СЕБЯ САМОГО НЕ ПРИЧИНЯТЬ ВРЕДА ДРУГОМУ ЧЕЛОВЕКУ. </a:t>
            </a:r>
          </a:p>
          <a:p>
            <a:pPr eaLnBrk="1" hangingPunct="1"/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C:\Documents and Settings\Егор\Рабочий стол\20650475_03_Redros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85750"/>
            <a:ext cx="8501063" cy="628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WordArt 5"/>
          <p:cNvSpPr>
            <a:spLocks noChangeArrowheads="1" noChangeShapeType="1" noTextEdit="1"/>
          </p:cNvSpPr>
          <p:nvPr/>
        </p:nvSpPr>
        <p:spPr bwMode="auto">
          <a:xfrm>
            <a:off x="1143000" y="3929063"/>
            <a:ext cx="6696075" cy="22145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5FF3CA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спасибо,</a:t>
            </a:r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5FF3CA"/>
              </a:soli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5FF3CA"/>
                </a:soli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всего доброго!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6016" y="3140968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Работу составила</a:t>
            </a:r>
            <a:r>
              <a:rPr lang="ru-RU" smtClean="0"/>
              <a:t>: </a:t>
            </a:r>
          </a:p>
          <a:p>
            <a:r>
              <a:rPr lang="ru-RU" smtClean="0"/>
              <a:t>Свинина </a:t>
            </a:r>
            <a:r>
              <a:rPr lang="ru-RU" dirty="0" smtClean="0"/>
              <a:t>С.В. – учитель,  воспитатель 1 категории МБОУ </a:t>
            </a:r>
            <a:r>
              <a:rPr lang="ru-RU" dirty="0" err="1" smtClean="0"/>
              <a:t>Чумойской</a:t>
            </a:r>
            <a:r>
              <a:rPr lang="ru-RU" dirty="0" smtClean="0"/>
              <a:t> НОШ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3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86150" y="142852"/>
            <a:ext cx="535785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  Это солнце - доброта</a:t>
            </a:r>
            <a:endParaRPr lang="ru-RU" sz="3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A50021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4643438" y="1428736"/>
            <a:ext cx="320647" cy="28575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solidFill>
                <a:srgbClr val="A50021"/>
              </a:soli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8" name="TextBox 7"/>
          <p:cNvSpPr txBox="1"/>
          <p:nvPr/>
        </p:nvSpPr>
        <p:spPr>
          <a:xfrm flipV="1">
            <a:off x="-714412" y="3429000"/>
            <a:ext cx="14005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lvl="1"/>
            <a:r>
              <a:rPr lang="ru-RU" sz="3600" b="1" dirty="0" smtClean="0">
                <a:solidFill>
                  <a:srgbClr val="800080"/>
                </a:solidFill>
              </a:rPr>
              <a:t>.</a:t>
            </a:r>
            <a:endParaRPr lang="ru-RU" sz="3600" b="1" dirty="0">
              <a:solidFill>
                <a:srgbClr val="80008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844" y="357166"/>
            <a:ext cx="11413342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rgbClr val="800080"/>
                </a:solidFill>
              </a:rPr>
              <a:t>                </a:t>
            </a:r>
            <a:r>
              <a:rPr lang="ru-RU" sz="5400" b="1" dirty="0" smtClean="0">
                <a:solidFill>
                  <a:srgbClr val="A50021"/>
                </a:solidFill>
              </a:rPr>
              <a:t>- </a:t>
            </a:r>
            <a:r>
              <a:rPr lang="ru-RU" sz="4000" b="1" dirty="0" smtClean="0">
                <a:solidFill>
                  <a:srgbClr val="A50021"/>
                </a:solidFill>
              </a:rPr>
              <a:t>это отзывчивость, </a:t>
            </a:r>
          </a:p>
          <a:p>
            <a:r>
              <a:rPr lang="ru-RU" sz="4000" b="1" dirty="0" smtClean="0">
                <a:solidFill>
                  <a:srgbClr val="A50021"/>
                </a:solidFill>
              </a:rPr>
              <a:t>душевное расположение к людям,</a:t>
            </a:r>
          </a:p>
          <a:p>
            <a:r>
              <a:rPr lang="ru-RU" sz="4000" b="1" dirty="0" smtClean="0">
                <a:solidFill>
                  <a:srgbClr val="A50021"/>
                </a:solidFill>
              </a:rPr>
              <a:t> стремление делать добро другим</a:t>
            </a:r>
          </a:p>
          <a:p>
            <a:r>
              <a:rPr lang="ru-RU" sz="4000" b="1" dirty="0">
                <a:solidFill>
                  <a:srgbClr val="A50021"/>
                </a:solidFill>
              </a:rPr>
              <a:t> </a:t>
            </a:r>
            <a:r>
              <a:rPr lang="ru-RU" sz="4000" b="1" dirty="0" smtClean="0">
                <a:solidFill>
                  <a:srgbClr val="A50021"/>
                </a:solidFill>
              </a:rPr>
              <a:t>                    ( Из словаря Ожегова)</a:t>
            </a:r>
            <a:endParaRPr lang="ru-RU" sz="4000" dirty="0">
              <a:solidFill>
                <a:srgbClr val="A50021"/>
              </a:solidFill>
            </a:endParaRPr>
          </a:p>
        </p:txBody>
      </p:sp>
      <p:pic>
        <p:nvPicPr>
          <p:cNvPr id="1026" name="Picture 2" descr="F:\1281341266_620748_59_862_artfile_r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3136888"/>
            <a:ext cx="5448098" cy="350682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214282" y="357166"/>
            <a:ext cx="30917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Доброта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A50021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30763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A50021"/>
                </a:solidFill>
                <a:latin typeface="Arial Black" pitchFamily="34" charset="0"/>
              </a:rPr>
              <a:t>                               </a:t>
            </a:r>
          </a:p>
          <a:p>
            <a:pPr>
              <a:buNone/>
            </a:pPr>
            <a:endParaRPr lang="ru-RU" dirty="0" smtClean="0">
              <a:solidFill>
                <a:srgbClr val="A50021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A50021"/>
                </a:solidFill>
                <a:latin typeface="Arial Black" pitchFamily="34" charset="0"/>
              </a:rPr>
              <a:t> - это тот, кто любит людей и помогает им</a:t>
            </a:r>
          </a:p>
          <a:p>
            <a:pPr>
              <a:buNone/>
            </a:pPr>
            <a:r>
              <a:rPr lang="ru-RU" dirty="0" smtClean="0">
                <a:solidFill>
                  <a:srgbClr val="A50021"/>
                </a:solidFill>
                <a:latin typeface="Arial Black" pitchFamily="34" charset="0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785794"/>
            <a:ext cx="835824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Добрый человек 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A50021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Добрый человек </a:t>
            </a:r>
            <a:r>
              <a:rPr lang="ru-RU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A50021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-тот , кто любит Родину , бережно относится к природе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A50021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9329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85992"/>
            <a:ext cx="9001188" cy="5214974"/>
          </a:xfrm>
        </p:spPr>
        <p:txBody>
          <a:bodyPr/>
          <a:lstStyle/>
          <a:p>
            <a:pPr>
              <a:buNone/>
            </a:pPr>
            <a:endParaRPr lang="ru-RU" sz="4000" b="1" dirty="0" smtClean="0">
              <a:solidFill>
                <a:srgbClr val="A50021"/>
              </a:solidFill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A50021"/>
                </a:solidFill>
              </a:rPr>
              <a:t>Прикоснись ко мне добротой,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A50021"/>
                </a:solidFill>
              </a:rPr>
              <a:t>И болезни смоет волной,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A50021"/>
                </a:solidFill>
              </a:rPr>
              <a:t>И печаль обойдёт стороной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A50021"/>
                </a:solidFill>
              </a:rPr>
              <a:t>Озарится душа красотой…</a:t>
            </a:r>
          </a:p>
          <a:p>
            <a:endParaRPr lang="ru-RU" sz="4000" dirty="0"/>
          </a:p>
        </p:txBody>
      </p:sp>
      <p:pic>
        <p:nvPicPr>
          <p:cNvPr id="1026" name="Picture 2" descr="F:\fd2bb05a128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52"/>
            <a:ext cx="3071834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ds75.detkin-club.ru/images/events/_5cdab2fde02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4904"/>
            <a:ext cx="2166025" cy="2243039"/>
          </a:xfrm>
          <a:prstGeom prst="rect">
            <a:avLst/>
          </a:prstGeom>
          <a:noFill/>
        </p:spPr>
      </p:pic>
      <p:pic>
        <p:nvPicPr>
          <p:cNvPr id="1044" name="Picture 20" descr="https://img2.freepng.ru/20180627/sor/kisspng-baba-yaga-koschei-legendary-creature-cat-5b335592bb15f0.11754921153009089876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636912"/>
            <a:ext cx="2808312" cy="19970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26" name="AutoShape 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1.bp.blogspot.com/-onCddimJbao/V4iSAM7i6iI/AAAAAAAABzg/wh2KqmXbPho3cdSjvLtTjieJnyRLzeZiACLcB/s1600/volshebnyj%2Bsunduchok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4264474"/>
            <a:ext cx="3168352" cy="2593526"/>
          </a:xfrm>
          <a:prstGeom prst="rect">
            <a:avLst/>
          </a:prstGeom>
          <a:noFill/>
        </p:spPr>
      </p:pic>
      <p:pic>
        <p:nvPicPr>
          <p:cNvPr id="1030" name="Picture 6" descr="https://spng.pngfly.com/20180617/vss/kisspng-koschei-baba-yaga-fairy-tale-vasilisa-the-beautifu-koschei-5b25e5bb7b5561.048035851529210299505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0"/>
            <a:ext cx="1938133" cy="2683569"/>
          </a:xfrm>
          <a:prstGeom prst="rect">
            <a:avLst/>
          </a:prstGeom>
          <a:noFill/>
        </p:spPr>
      </p:pic>
      <p:pic>
        <p:nvPicPr>
          <p:cNvPr id="1032" name="Picture 8" descr="https://24smi.org/public/media/resize/800x-/person/2018/01/24/9pn2a2oldrl8-ivan-tsarevich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36296" y="1"/>
            <a:ext cx="1907704" cy="2543605"/>
          </a:xfrm>
          <a:prstGeom prst="rect">
            <a:avLst/>
          </a:prstGeom>
          <a:noFill/>
        </p:spPr>
      </p:pic>
      <p:sp>
        <p:nvSpPr>
          <p:cNvPr id="1034" name="AutoShape 10" descr="https://kartinkinaden.ru/uploads/posts/2015-10/1445512982_7.jp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s://img2.freepng.ru/20180627/sor/kisspng-baba-yaga-koschei-legendary-creature-cat-5b335592bb15f0.1175492115300908987663.jp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0" name="Picture 16" descr="https://kartinkinaden.ru/uploads/posts/2015-10/1445512982_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797152"/>
            <a:ext cx="2875248" cy="1916832"/>
          </a:xfrm>
          <a:prstGeom prst="rect">
            <a:avLst/>
          </a:prstGeom>
          <a:noFill/>
        </p:spPr>
      </p:pic>
      <p:pic>
        <p:nvPicPr>
          <p:cNvPr id="1042" name="Picture 18" descr="https://ds03.infourok.ru/uploads/ex/103a/0005c911-f6710a86/img15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176" y="4509120"/>
            <a:ext cx="2843807" cy="2348880"/>
          </a:xfrm>
          <a:prstGeom prst="rect">
            <a:avLst/>
          </a:prstGeom>
          <a:noFill/>
        </p:spPr>
      </p:pic>
      <p:pic>
        <p:nvPicPr>
          <p:cNvPr id="1046" name="Picture 22" descr="http://pm1.narvii.com/6902/64e62d8c65c16713b54cbfdc0e7d1c76f61e5185r1-900-1350v2_uhq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36096" y="0"/>
            <a:ext cx="1733938" cy="2600908"/>
          </a:xfrm>
          <a:prstGeom prst="rect">
            <a:avLst/>
          </a:prstGeom>
          <a:noFill/>
        </p:spPr>
      </p:pic>
      <p:pic>
        <p:nvPicPr>
          <p:cNvPr id="1048" name="Picture 24" descr="https://avatars.mds.yandex.net/get-pdb/1605413/45975d01-9d72-400c-ad80-b37090eb855e/s120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43808" y="0"/>
            <a:ext cx="1879104" cy="2505472"/>
          </a:xfrm>
          <a:prstGeom prst="rect">
            <a:avLst/>
          </a:prstGeom>
          <a:noFill/>
        </p:spPr>
      </p:pic>
      <p:pic>
        <p:nvPicPr>
          <p:cNvPr id="1050" name="Picture 26" descr="https://4.bp.blogspot.com/-T_GPfq73idM/Wu0w69NX4DI/AAAAAAAAAr0/JFTNtMGzQdQeKMDUr-qCR0aFvcThiT9jQCLcBGAs/s1600/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68144" y="2636912"/>
            <a:ext cx="3002004" cy="1806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1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3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-963488"/>
            <a:ext cx="5770984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r>
              <a:rPr lang="ru-RU" sz="8000" dirty="0">
                <a:latin typeface="Times New Roman"/>
                <a:ea typeface="Calibri"/>
              </a:rPr>
              <a:t>грубый</a:t>
            </a:r>
            <a:r>
              <a:rPr lang="ru-RU" sz="8000" dirty="0" smtClean="0">
                <a:latin typeface="Times New Roman"/>
                <a:ea typeface="Calibri"/>
              </a:rPr>
              <a:t>,</a:t>
            </a:r>
          </a:p>
          <a:p>
            <a:r>
              <a:rPr lang="ru-RU" sz="8000" dirty="0" smtClean="0">
                <a:latin typeface="Times New Roman"/>
                <a:ea typeface="Calibri"/>
              </a:rPr>
              <a:t> </a:t>
            </a:r>
            <a:r>
              <a:rPr lang="ru-RU" sz="8000" dirty="0">
                <a:latin typeface="Times New Roman"/>
                <a:ea typeface="Calibri"/>
              </a:rPr>
              <a:t>злой, </a:t>
            </a:r>
            <a:endParaRPr lang="ru-RU" sz="8000" dirty="0" smtClean="0">
              <a:latin typeface="Times New Roman"/>
              <a:ea typeface="Calibri"/>
            </a:endParaRPr>
          </a:p>
          <a:p>
            <a:r>
              <a:rPr lang="ru-RU" sz="8000" dirty="0" smtClean="0">
                <a:latin typeface="Times New Roman"/>
                <a:ea typeface="Calibri"/>
              </a:rPr>
              <a:t>жадный</a:t>
            </a:r>
            <a:r>
              <a:rPr lang="ru-RU" sz="8000" dirty="0">
                <a:latin typeface="Times New Roman"/>
                <a:ea typeface="Calibri"/>
              </a:rPr>
              <a:t>, </a:t>
            </a:r>
            <a:endParaRPr lang="ru-RU" sz="8000" dirty="0" smtClean="0">
              <a:latin typeface="Times New Roman"/>
              <a:ea typeface="Calibri"/>
            </a:endParaRPr>
          </a:p>
          <a:p>
            <a:r>
              <a:rPr lang="ru-RU" sz="8000" dirty="0" smtClean="0">
                <a:latin typeface="Times New Roman"/>
                <a:ea typeface="Calibri"/>
              </a:rPr>
              <a:t>грустный</a:t>
            </a:r>
            <a:endParaRPr lang="ru-RU" sz="8000" dirty="0"/>
          </a:p>
        </p:txBody>
      </p:sp>
    </p:spTree>
    <p:extLst>
      <p:ext uri="{BB962C8B-B14F-4D97-AF65-F5344CB8AC3E}">
        <p14:creationId xmlns="" xmlns:p14="http://schemas.microsoft.com/office/powerpoint/2010/main" val="165614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4"/>
          <p:cNvSpPr>
            <a:spLocks noChangeArrowheads="1" noChangeShapeType="1" noTextEdit="1"/>
          </p:cNvSpPr>
          <p:nvPr/>
        </p:nvSpPr>
        <p:spPr bwMode="auto">
          <a:xfrm>
            <a:off x="1475656" y="296863"/>
            <a:ext cx="52562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5EF0F7"/>
                </a:solidFill>
                <a:effectLst>
                  <a:outerShdw dist="38100" dir="2700000" algn="tl" rotWithShape="0">
                    <a:srgbClr val="000000">
                      <a:alpha val="43137"/>
                    </a:srgbClr>
                  </a:outerShdw>
                </a:effectLst>
                <a:latin typeface="Impact"/>
              </a:rPr>
              <a:t>Пословицы</a:t>
            </a:r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735013" y="1720850"/>
            <a:ext cx="2324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/>
          </a:p>
        </p:txBody>
      </p:sp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250825" y="1341438"/>
            <a:ext cx="3384550" cy="5762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dirty="0"/>
              <a:t>Доброе </a:t>
            </a:r>
            <a:r>
              <a:rPr lang="ru-RU" dirty="0" smtClean="0"/>
              <a:t> слово лечит</a:t>
            </a:r>
            <a:endParaRPr lang="ru-RU" dirty="0"/>
          </a:p>
        </p:txBody>
      </p:sp>
      <p:sp>
        <p:nvSpPr>
          <p:cNvPr id="14341" name="Rectangle 7"/>
          <p:cNvSpPr>
            <a:spLocks noChangeArrowheads="1"/>
          </p:cNvSpPr>
          <p:nvPr/>
        </p:nvSpPr>
        <p:spPr bwMode="auto">
          <a:xfrm>
            <a:off x="250825" y="2133600"/>
            <a:ext cx="3384550" cy="5762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dirty="0" smtClean="0"/>
              <a:t>Добрая слава лежит, </a:t>
            </a:r>
            <a:endParaRPr lang="ru-RU" dirty="0"/>
          </a:p>
        </p:txBody>
      </p:sp>
      <p:sp>
        <p:nvSpPr>
          <p:cNvPr id="14342" name="Rectangle 8"/>
          <p:cNvSpPr>
            <a:spLocks noChangeArrowheads="1"/>
          </p:cNvSpPr>
          <p:nvPr/>
        </p:nvSpPr>
        <p:spPr bwMode="auto">
          <a:xfrm>
            <a:off x="214313" y="2928938"/>
            <a:ext cx="3384550" cy="5762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dirty="0" smtClean="0"/>
              <a:t>Доброе слово дом построит, </a:t>
            </a:r>
            <a:endParaRPr lang="ru-RU" dirty="0"/>
          </a:p>
        </p:txBody>
      </p:sp>
      <p:sp>
        <p:nvSpPr>
          <p:cNvPr id="14344" name="Rectangle 10"/>
          <p:cNvSpPr>
            <a:spLocks noChangeArrowheads="1"/>
          </p:cNvSpPr>
          <p:nvPr/>
        </p:nvSpPr>
        <p:spPr bwMode="auto">
          <a:xfrm>
            <a:off x="251520" y="3861048"/>
            <a:ext cx="3384550" cy="5762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dirty="0" smtClean="0"/>
              <a:t>Жизнь дана</a:t>
            </a:r>
            <a:endParaRPr lang="ru-RU" dirty="0"/>
          </a:p>
        </p:txBody>
      </p:sp>
      <p:sp>
        <p:nvSpPr>
          <p:cNvPr id="14345" name="Rectangle 11"/>
          <p:cNvSpPr>
            <a:spLocks noChangeArrowheads="1"/>
          </p:cNvSpPr>
          <p:nvPr/>
        </p:nvSpPr>
        <p:spPr bwMode="auto">
          <a:xfrm>
            <a:off x="323528" y="4797152"/>
            <a:ext cx="3384550" cy="5762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dirty="0" smtClean="0"/>
              <a:t>Добрые дела </a:t>
            </a:r>
            <a:endParaRPr lang="ru-RU" dirty="0"/>
          </a:p>
        </p:txBody>
      </p:sp>
      <p:sp>
        <p:nvSpPr>
          <p:cNvPr id="14346" name="Rectangle 12"/>
          <p:cNvSpPr>
            <a:spLocks noChangeArrowheads="1"/>
          </p:cNvSpPr>
          <p:nvPr/>
        </p:nvSpPr>
        <p:spPr bwMode="auto">
          <a:xfrm>
            <a:off x="371302" y="5589588"/>
            <a:ext cx="3384550" cy="5762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dirty="0" smtClean="0"/>
              <a:t>Добро век </a:t>
            </a:r>
            <a:endParaRPr lang="ru-RU" dirty="0"/>
          </a:p>
        </p:txBody>
      </p:sp>
      <p:sp>
        <p:nvSpPr>
          <p:cNvPr id="14348" name="Rectangle 14"/>
          <p:cNvSpPr>
            <a:spLocks noChangeArrowheads="1"/>
          </p:cNvSpPr>
          <p:nvPr/>
        </p:nvSpPr>
        <p:spPr bwMode="auto">
          <a:xfrm>
            <a:off x="5454873" y="5517232"/>
            <a:ext cx="3384550" cy="5762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dirty="0" smtClean="0"/>
              <a:t> не забудется</a:t>
            </a:r>
            <a:endParaRPr lang="ru-RU" dirty="0"/>
          </a:p>
        </p:txBody>
      </p:sp>
      <p:sp>
        <p:nvSpPr>
          <p:cNvPr id="14349" name="Rectangle 15"/>
          <p:cNvSpPr>
            <a:spLocks noChangeArrowheads="1"/>
          </p:cNvSpPr>
          <p:nvPr/>
        </p:nvSpPr>
        <p:spPr bwMode="auto">
          <a:xfrm>
            <a:off x="5508104" y="4653136"/>
            <a:ext cx="3384550" cy="5762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dirty="0"/>
              <a:t>       </a:t>
            </a:r>
            <a:r>
              <a:rPr lang="ru-RU" dirty="0" smtClean="0"/>
              <a:t> злое дом разрушит</a:t>
            </a:r>
            <a:endParaRPr lang="ru-RU" dirty="0"/>
          </a:p>
        </p:txBody>
      </p:sp>
      <p:sp>
        <p:nvSpPr>
          <p:cNvPr id="14350" name="Rectangle 16"/>
          <p:cNvSpPr>
            <a:spLocks noChangeArrowheads="1"/>
          </p:cNvSpPr>
          <p:nvPr/>
        </p:nvSpPr>
        <p:spPr bwMode="auto">
          <a:xfrm>
            <a:off x="5435600" y="3644900"/>
            <a:ext cx="3384550" cy="5762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dirty="0" smtClean="0"/>
              <a:t> красят человека</a:t>
            </a:r>
            <a:endParaRPr lang="ru-RU" dirty="0"/>
          </a:p>
        </p:txBody>
      </p:sp>
      <p:sp>
        <p:nvSpPr>
          <p:cNvPr id="14351" name="Rectangle 17"/>
          <p:cNvSpPr>
            <a:spLocks noChangeArrowheads="1"/>
          </p:cNvSpPr>
          <p:nvPr/>
        </p:nvSpPr>
        <p:spPr bwMode="auto">
          <a:xfrm>
            <a:off x="5435600" y="2852738"/>
            <a:ext cx="3384550" cy="5762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dirty="0" smtClean="0"/>
              <a:t> на добрые дела</a:t>
            </a:r>
            <a:endParaRPr lang="ru-RU" dirty="0"/>
          </a:p>
        </p:txBody>
      </p:sp>
      <p:sp>
        <p:nvSpPr>
          <p:cNvPr id="14352" name="Rectangle 18"/>
          <p:cNvSpPr>
            <a:spLocks noChangeArrowheads="1"/>
          </p:cNvSpPr>
          <p:nvPr/>
        </p:nvSpPr>
        <p:spPr bwMode="auto">
          <a:xfrm>
            <a:off x="5435600" y="2133600"/>
            <a:ext cx="3384550" cy="5762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dirty="0" smtClean="0"/>
              <a:t>Злое калечит</a:t>
            </a:r>
            <a:endParaRPr lang="ru-RU" dirty="0"/>
          </a:p>
        </p:txBody>
      </p:sp>
      <p:sp>
        <p:nvSpPr>
          <p:cNvPr id="14353" name="Rectangle 19"/>
          <p:cNvSpPr>
            <a:spLocks noChangeArrowheads="1"/>
          </p:cNvSpPr>
          <p:nvPr/>
        </p:nvSpPr>
        <p:spPr bwMode="auto">
          <a:xfrm>
            <a:off x="5414863" y="1376363"/>
            <a:ext cx="3384550" cy="57626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dirty="0" smtClean="0"/>
              <a:t>А худая  бежит</a:t>
            </a:r>
            <a:endParaRPr lang="ru-RU" dirty="0"/>
          </a:p>
        </p:txBody>
      </p:sp>
      <p:sp>
        <p:nvSpPr>
          <p:cNvPr id="21539" name="Line 35"/>
          <p:cNvSpPr>
            <a:spLocks noChangeShapeType="1"/>
          </p:cNvSpPr>
          <p:nvPr/>
        </p:nvSpPr>
        <p:spPr bwMode="auto">
          <a:xfrm>
            <a:off x="3779838" y="1628775"/>
            <a:ext cx="1584325" cy="792163"/>
          </a:xfrm>
          <a:prstGeom prst="line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540" name="Line 36"/>
          <p:cNvSpPr>
            <a:spLocks noChangeShapeType="1"/>
          </p:cNvSpPr>
          <p:nvPr/>
        </p:nvSpPr>
        <p:spPr bwMode="auto">
          <a:xfrm flipV="1">
            <a:off x="3707904" y="1700807"/>
            <a:ext cx="1728192" cy="792087"/>
          </a:xfrm>
          <a:prstGeom prst="line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541" name="Line 37"/>
          <p:cNvSpPr>
            <a:spLocks noChangeShapeType="1"/>
          </p:cNvSpPr>
          <p:nvPr/>
        </p:nvSpPr>
        <p:spPr bwMode="auto">
          <a:xfrm>
            <a:off x="3635896" y="3212976"/>
            <a:ext cx="1800349" cy="1728465"/>
          </a:xfrm>
          <a:prstGeom prst="line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543" name="Line 39"/>
          <p:cNvSpPr>
            <a:spLocks noChangeShapeType="1"/>
          </p:cNvSpPr>
          <p:nvPr/>
        </p:nvSpPr>
        <p:spPr bwMode="auto">
          <a:xfrm flipV="1">
            <a:off x="3707904" y="3213100"/>
            <a:ext cx="1584821" cy="935980"/>
          </a:xfrm>
          <a:prstGeom prst="line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544" name="Line 40"/>
          <p:cNvSpPr>
            <a:spLocks noChangeShapeType="1"/>
          </p:cNvSpPr>
          <p:nvPr/>
        </p:nvSpPr>
        <p:spPr bwMode="auto">
          <a:xfrm flipV="1">
            <a:off x="3779912" y="4076700"/>
            <a:ext cx="1584251" cy="1080492"/>
          </a:xfrm>
          <a:prstGeom prst="line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545" name="Line 41"/>
          <p:cNvSpPr>
            <a:spLocks noChangeShapeType="1"/>
          </p:cNvSpPr>
          <p:nvPr/>
        </p:nvSpPr>
        <p:spPr bwMode="auto">
          <a:xfrm flipV="1">
            <a:off x="3851919" y="5589588"/>
            <a:ext cx="1440805" cy="359692"/>
          </a:xfrm>
          <a:prstGeom prst="line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1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1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1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150</TotalTime>
  <Words>244</Words>
  <Application>Microsoft Office PowerPoint</Application>
  <PresentationFormat>Экран (4:3)</PresentationFormat>
  <Paragraphs>58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  « Открой свое сердце для добра…»</vt:lpstr>
      <vt:lpstr>Слайд 2</vt:lpstr>
      <vt:lpstr>Слайд 3</vt:lpstr>
      <vt:lpstr>Слайд 4</vt:lpstr>
      <vt:lpstr>Добрый человек  </vt:lpstr>
      <vt:lpstr>Слайд 6</vt:lpstr>
      <vt:lpstr>Слайд 7</vt:lpstr>
      <vt:lpstr>Слайд 8</vt:lpstr>
      <vt:lpstr>Слайд 9</vt:lpstr>
      <vt:lpstr>Правила доброты </vt:lpstr>
      <vt:lpstr>ПОМНИ!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Чумойская школа</dc:creator>
  <cp:lastModifiedBy>Чумойская школа</cp:lastModifiedBy>
  <cp:revision>9</cp:revision>
  <dcterms:created xsi:type="dcterms:W3CDTF">2019-11-11T06:41:45Z</dcterms:created>
  <dcterms:modified xsi:type="dcterms:W3CDTF">2022-01-22T07:24:47Z</dcterms:modified>
</cp:coreProperties>
</file>