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81" r:id="rId3"/>
    <p:sldId id="256" r:id="rId4"/>
    <p:sldId id="273" r:id="rId5"/>
    <p:sldId id="274" r:id="rId6"/>
    <p:sldId id="275" r:id="rId7"/>
    <p:sldId id="276" r:id="rId8"/>
    <p:sldId id="277" r:id="rId9"/>
    <p:sldId id="278" r:id="rId10"/>
    <p:sldId id="279" r:id="rId11"/>
    <p:sldId id="280" r:id="rId12"/>
    <p:sldId id="301" r:id="rId13"/>
    <p:sldId id="302" r:id="rId14"/>
    <p:sldId id="304" r:id="rId15"/>
    <p:sldId id="283" r:id="rId16"/>
    <p:sldId id="300" r:id="rId17"/>
    <p:sldId id="303" r:id="rId18"/>
    <p:sldId id="285" r:id="rId19"/>
    <p:sldId id="305" r:id="rId20"/>
    <p:sldId id="306" r:id="rId21"/>
    <p:sldId id="307" r:id="rId22"/>
    <p:sldId id="308" r:id="rId23"/>
    <p:sldId id="286" r:id="rId24"/>
    <p:sldId id="310" r:id="rId25"/>
    <p:sldId id="309" r:id="rId26"/>
    <p:sldId id="311" r:id="rId27"/>
    <p:sldId id="312" r:id="rId28"/>
    <p:sldId id="313" r:id="rId29"/>
    <p:sldId id="272" r:id="rId30"/>
    <p:sldId id="314" r:id="rId3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236" autoAdjust="0"/>
    <p:restoredTop sz="94718" autoAdjust="0"/>
  </p:normalViewPr>
  <p:slideViewPr>
    <p:cSldViewPr>
      <p:cViewPr>
        <p:scale>
          <a:sx n="50" d="100"/>
          <a:sy n="50" d="100"/>
        </p:scale>
        <p:origin x="-1764" y="-53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78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NUL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20.02.2021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" Target="slide29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5" Type="http://schemas.openxmlformats.org/officeDocument/2006/relationships/slide" Target="slide2.xml"/><Relationship Id="rId4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slide" Target="slide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5" Type="http://schemas.openxmlformats.org/officeDocument/2006/relationships/slide" Target="slide2.xml"/><Relationship Id="rId4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20.jpeg"/><Relationship Id="rId4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2.xml"/><Relationship Id="rId5" Type="http://schemas.openxmlformats.org/officeDocument/2006/relationships/image" Target="../media/image23.png"/><Relationship Id="rId4" Type="http://schemas.openxmlformats.org/officeDocument/2006/relationships/image" Target="../media/image1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2.xml"/><Relationship Id="rId5" Type="http://schemas.openxmlformats.org/officeDocument/2006/relationships/image" Target="../media/image26.png"/><Relationship Id="rId4" Type="http://schemas.openxmlformats.org/officeDocument/2006/relationships/image" Target="../media/image25.gi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5" Type="http://schemas.openxmlformats.org/officeDocument/2006/relationships/slide" Target="slide2.xml"/><Relationship Id="rId4" Type="http://schemas.openxmlformats.org/officeDocument/2006/relationships/image" Target="../media/image3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png"/><Relationship Id="rId5" Type="http://schemas.openxmlformats.org/officeDocument/2006/relationships/slide" Target="slide23.xml"/><Relationship Id="rId4" Type="http://schemas.openxmlformats.org/officeDocument/2006/relationships/slide" Target="slide1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slide" Target="slide2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jpeg"/><Relationship Id="rId4" Type="http://schemas.openxmlformats.org/officeDocument/2006/relationships/image" Target="../media/image29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hyperlink" Target="http://mtdata.ru/u23/photo21EF/20382601730-0/original.jpg" TargetMode="External"/><Relationship Id="rId13" Type="http://schemas.openxmlformats.org/officeDocument/2006/relationships/hyperlink" Target="https://img-fotki.yandex.ru/get/6830/160780412.5f7/0_140d9f_16955247_L-" TargetMode="External"/><Relationship Id="rId3" Type="http://schemas.openxmlformats.org/officeDocument/2006/relationships/hyperlink" Target="http://elkhovskie.ru/media/cache/7a/a4/05/b7/ed/38/7aa405b7ed38de765e9a8c6c36ce5c6b.jpg" TargetMode="External"/><Relationship Id="rId7" Type="http://schemas.openxmlformats.org/officeDocument/2006/relationships/hyperlink" Target="http://test.bezumnyyshlyapnik.ru/image/R1YDPJxjaM0" TargetMode="External"/><Relationship Id="rId12" Type="http://schemas.openxmlformats.org/officeDocument/2006/relationships/hyperlink" Target="http://pdd-baza.ru/wp-content/uploads/2016/12/431_dorozhnye-znaki.jpg-" TargetMode="External"/><Relationship Id="rId2" Type="http://schemas.openxmlformats.org/officeDocument/2006/relationships/hyperlink" Target="http://www.nissan-avtosan.ru/images/vehicles/2010/honda/accord_crosstour_ex/medium_2010_honda_accord_crosstour_ex_01_front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img01.rl0.ru/pgc/432x288/522467a4-6371-e58c-6371-e58395a4e9d8.photo.0.jpg" TargetMode="External"/><Relationship Id="rId11" Type="http://schemas.openxmlformats.org/officeDocument/2006/relationships/hyperlink" Target="https://pbs.twimg.com/media/CtScsdeXYAAUC3G.jpg" TargetMode="External"/><Relationship Id="rId5" Type="http://schemas.openxmlformats.org/officeDocument/2006/relationships/hyperlink" Target="http://www.nesvizh-news.by/wp-content/uploads/2016/11/&#1096;&#1086;&#1089;&#1089;&#1077;-300x199.jpeg" TargetMode="External"/><Relationship Id="rId15" Type="http://schemas.openxmlformats.org/officeDocument/2006/relationships/hyperlink" Target="http://foneyes.ru/img/picture/Apr/17/31b16c3d63a675168325f09aaec6b183/7.jpg-" TargetMode="External"/><Relationship Id="rId10" Type="http://schemas.openxmlformats.org/officeDocument/2006/relationships/hyperlink" Target="http://funsuslik.ru/content/post/M28Kg3BVmWiAjzYbc5fD.png" TargetMode="External"/><Relationship Id="rId4" Type="http://schemas.openxmlformats.org/officeDocument/2006/relationships/hyperlink" Target="http://sovetyem.ru/travel/wp-content/uploads/2016/11/SA-bus-2-300x200.jpg" TargetMode="External"/><Relationship Id="rId9" Type="http://schemas.openxmlformats.org/officeDocument/2006/relationships/hyperlink" Target="http://www.planetakirov.ru/images/catalog/595709b1d160d57da19d2ecdb5cf52be959d.jpg" TargetMode="External"/><Relationship Id="rId14" Type="http://schemas.openxmlformats.org/officeDocument/2006/relationships/hyperlink" Target="http://www.nvk-schaslyve.com.ua/wp-content/uploads/2016/10/&#1072;&#1074;&#1090;&#1086;&#1073;&#1091;&#1089;-1-295x300.jpg-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hyperlink" Target="http://cdn.st100sp.com/cache_pictures/046040950/thumb300-" TargetMode="External"/><Relationship Id="rId13" Type="http://schemas.openxmlformats.org/officeDocument/2006/relationships/hyperlink" Target="https://pp.vk.me/c543108/v543108737/145a2/L-Ixj6eSkbw.jpg" TargetMode="External"/><Relationship Id="rId18" Type="http://schemas.openxmlformats.org/officeDocument/2006/relationships/hyperlink" Target="http://overgraph.ru/images/379156_risunok-cherniki-karandashom.jpg" TargetMode="External"/><Relationship Id="rId3" Type="http://schemas.openxmlformats.org/officeDocument/2006/relationships/hyperlink" Target="http://www.stihi.ru/pics/2015/11/28/5066.jpg" TargetMode="External"/><Relationship Id="rId7" Type="http://schemas.openxmlformats.org/officeDocument/2006/relationships/hyperlink" Target="https://img-fotki.yandex.ru/get/9091/154682079.29/0_11e86f_ec512ab8_S-" TargetMode="External"/><Relationship Id="rId12" Type="http://schemas.openxmlformats.org/officeDocument/2006/relationships/hyperlink" Target="http://cache1.asset-cache.net/xc/475002897.jpg?v=2&amp;c=IWSAsset&amp;k=2&amp;d=rVyc3vVmqdxiABbN_VvScj9BZ0mXm5kt4p2y6gXztJw1" TargetMode="External"/><Relationship Id="rId17" Type="http://schemas.openxmlformats.org/officeDocument/2006/relationships/hyperlink" Target="https://classconnection.s3.amazonaws.com/65/flashcards/1238065/jpg/lips-14392FA0EF651A23DE1.jpg" TargetMode="External"/><Relationship Id="rId2" Type="http://schemas.openxmlformats.org/officeDocument/2006/relationships/hyperlink" Target="https://glavsnab.net/image/cache/data/gaika934-250x250.jpeg-" TargetMode="External"/><Relationship Id="rId16" Type="http://schemas.openxmlformats.org/officeDocument/2006/relationships/hyperlink" Target="http://www.emeraldhotel.ru/images/specp/im6.gif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avatars.mds.yandex.net/get-kino-vod-films-gallery/34144/2a00000151860674ad8a6373a6904da12525/920x460" TargetMode="External"/><Relationship Id="rId11" Type="http://schemas.openxmlformats.org/officeDocument/2006/relationships/hyperlink" Target="http://img2.wikia.nocookie.net/__cb20130116174648/clubpenguin/images/thumb/8/86/CurlyMustache.png/500px-CurlyMustache.png" TargetMode="External"/><Relationship Id="rId5" Type="http://schemas.openxmlformats.org/officeDocument/2006/relationships/hyperlink" Target="http://s1.dmcdn.net/fGsyD/x240-NZ0.jpg" TargetMode="External"/><Relationship Id="rId15" Type="http://schemas.openxmlformats.org/officeDocument/2006/relationships/hyperlink" Target="https://ds03.infourok.ru/uploads/ex/080c/00028c93-465a40da/hello_html_m4e5bcc31.png" TargetMode="External"/><Relationship Id="rId10" Type="http://schemas.openxmlformats.org/officeDocument/2006/relationships/hyperlink" Target="http://www.clipartbest.com/cliparts/dcr/ea8/dcrea8oMi.png-" TargetMode="External"/><Relationship Id="rId19" Type="http://schemas.openxmlformats.org/officeDocument/2006/relationships/hyperlink" Target="http://www.clipartster.com/images/171/royal-throne-id-849-club-penguin-wiki-the-free-editable-VIHKeM-clipart.png" TargetMode="External"/><Relationship Id="rId4" Type="http://schemas.openxmlformats.org/officeDocument/2006/relationships/hyperlink" Target="http://www.planetakirov.ru/images/catalog/595709b1d160d57da19d2ecdb5cf52be959d.jpg" TargetMode="External"/><Relationship Id="rId9" Type="http://schemas.openxmlformats.org/officeDocument/2006/relationships/hyperlink" Target="https://www.eagleonline.com/wp-content/uploads/watering-can.jpg" TargetMode="External"/><Relationship Id="rId14" Type="http://schemas.openxmlformats.org/officeDocument/2006/relationships/hyperlink" Target="http://svoiskazki.ru/wp-content/uploads/2013/07/emelya_6-152x200.jpg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75000"/>
            <a:alpha val="96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Управляющая кнопка: сведения 2">
            <a:hlinkClick r:id="rId2" action="ppaction://hlinksldjump" highlightClick="1"/>
          </p:cNvPr>
          <p:cNvSpPr/>
          <p:nvPr/>
        </p:nvSpPr>
        <p:spPr>
          <a:xfrm>
            <a:off x="251520" y="5949280"/>
            <a:ext cx="500066" cy="500066"/>
          </a:xfrm>
          <a:prstGeom prst="actionButtonInformat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1979712" y="5229200"/>
            <a:ext cx="54726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Автор: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Константинова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Юлия Ювиналиевна,</a:t>
            </a:r>
          </a:p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учитель начальных классов </a:t>
            </a:r>
          </a:p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МБОУ «СОШ №30 им. А.И. Трофимова»</a:t>
            </a:r>
          </a:p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г. Чебоксары 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трелка вправо 5"/>
          <p:cNvSpPr/>
          <p:nvPr/>
        </p:nvSpPr>
        <p:spPr>
          <a:xfrm>
            <a:off x="8460432" y="5949280"/>
            <a:ext cx="432048" cy="504056"/>
          </a:xfrm>
          <a:prstGeom prst="rightArrow">
            <a:avLst>
              <a:gd name="adj1" fmla="val 57559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755576" y="620688"/>
            <a:ext cx="7416824" cy="446449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827584" y="1196752"/>
            <a:ext cx="748883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ИНТЕРАКТИВНАЯ  ИГРА  ПО  ПРАВИЛАМ ДОРОЖНОГО ДВИЖЕНИЯ</a:t>
            </a:r>
          </a:p>
          <a:p>
            <a:pPr algn="ctr"/>
            <a:r>
              <a:rPr lang="ru-RU" sz="4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4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 детства знать положено правила дорожные</a:t>
            </a:r>
            <a:r>
              <a:rPr lang="ru-RU" sz="4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endParaRPr lang="ru-RU" sz="40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Скругленный прямоугольник 75"/>
          <p:cNvSpPr/>
          <p:nvPr/>
        </p:nvSpPr>
        <p:spPr>
          <a:xfrm>
            <a:off x="214282" y="285728"/>
            <a:ext cx="3853662" cy="36473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5" name="Скругленный прямоугольник 84"/>
          <p:cNvSpPr/>
          <p:nvPr/>
        </p:nvSpPr>
        <p:spPr>
          <a:xfrm>
            <a:off x="251520" y="4149080"/>
            <a:ext cx="3384376" cy="24482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6300192" y="3645024"/>
            <a:ext cx="428628" cy="43204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8028384" y="450912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436096" y="364502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164288" y="3645024"/>
            <a:ext cx="428628" cy="43204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5868144" y="450912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5868144" y="494116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6300192" y="4509120"/>
            <a:ext cx="43204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6732240" y="450912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7164288" y="450912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4139952" y="450912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5004048" y="494116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5004048" y="4077072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5004048" y="3212976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6732240" y="3212976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5004048" y="234888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5004048" y="278092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5004048" y="364502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>
            <a:off x="4572000" y="364502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4139952" y="364502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4139952" y="278092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25"/>
          <p:cNvSpPr/>
          <p:nvPr/>
        </p:nvSpPr>
        <p:spPr>
          <a:xfrm>
            <a:off x="5004048" y="450912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/>
          <p:cNvSpPr/>
          <p:nvPr/>
        </p:nvSpPr>
        <p:spPr>
          <a:xfrm>
            <a:off x="4139952" y="3212976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рямоугольник 27"/>
          <p:cNvSpPr/>
          <p:nvPr/>
        </p:nvSpPr>
        <p:spPr>
          <a:xfrm>
            <a:off x="3707904" y="450912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рямоугольник 28"/>
          <p:cNvSpPr/>
          <p:nvPr/>
        </p:nvSpPr>
        <p:spPr>
          <a:xfrm>
            <a:off x="6732240" y="4077072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рямоугольник 29"/>
          <p:cNvSpPr/>
          <p:nvPr/>
        </p:nvSpPr>
        <p:spPr>
          <a:xfrm>
            <a:off x="4139952" y="4077072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рямоугольник 30"/>
          <p:cNvSpPr/>
          <p:nvPr/>
        </p:nvSpPr>
        <p:spPr>
          <a:xfrm>
            <a:off x="4572000" y="450912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5436096" y="4077072"/>
            <a:ext cx="428628" cy="428628"/>
          </a:xfrm>
          <a:prstGeom prst="rect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Прямоугольник 37"/>
          <p:cNvSpPr/>
          <p:nvPr/>
        </p:nvSpPr>
        <p:spPr>
          <a:xfrm>
            <a:off x="6732240" y="494116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Прямоугольник 38"/>
          <p:cNvSpPr/>
          <p:nvPr/>
        </p:nvSpPr>
        <p:spPr>
          <a:xfrm>
            <a:off x="7164288" y="148478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Прямоугольник 39"/>
          <p:cNvSpPr/>
          <p:nvPr/>
        </p:nvSpPr>
        <p:spPr>
          <a:xfrm>
            <a:off x="6732240" y="148478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2" name="Прямоугольник 41"/>
          <p:cNvSpPr/>
          <p:nvPr/>
        </p:nvSpPr>
        <p:spPr>
          <a:xfrm>
            <a:off x="7164288" y="234888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Прямоугольник 42"/>
          <p:cNvSpPr/>
          <p:nvPr/>
        </p:nvSpPr>
        <p:spPr>
          <a:xfrm>
            <a:off x="7596336" y="148478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Прямоугольник 43"/>
          <p:cNvSpPr/>
          <p:nvPr/>
        </p:nvSpPr>
        <p:spPr>
          <a:xfrm>
            <a:off x="8028384" y="148478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рямоугольник 44"/>
          <p:cNvSpPr/>
          <p:nvPr/>
        </p:nvSpPr>
        <p:spPr>
          <a:xfrm>
            <a:off x="7596336" y="2348880"/>
            <a:ext cx="428628" cy="43204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Прямоугольник 45"/>
          <p:cNvSpPr/>
          <p:nvPr/>
        </p:nvSpPr>
        <p:spPr>
          <a:xfrm>
            <a:off x="8028384" y="234888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Прямоугольник 46"/>
          <p:cNvSpPr/>
          <p:nvPr/>
        </p:nvSpPr>
        <p:spPr>
          <a:xfrm>
            <a:off x="8028384" y="3212976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Прямоугольник 47"/>
          <p:cNvSpPr/>
          <p:nvPr/>
        </p:nvSpPr>
        <p:spPr>
          <a:xfrm>
            <a:off x="8028384" y="364502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Прямоугольник 48"/>
          <p:cNvSpPr/>
          <p:nvPr/>
        </p:nvSpPr>
        <p:spPr>
          <a:xfrm>
            <a:off x="8028384" y="4077072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Прямоугольник 49"/>
          <p:cNvSpPr/>
          <p:nvPr/>
        </p:nvSpPr>
        <p:spPr>
          <a:xfrm>
            <a:off x="8028384" y="494116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Прямоугольник 50"/>
          <p:cNvSpPr/>
          <p:nvPr/>
        </p:nvSpPr>
        <p:spPr>
          <a:xfrm>
            <a:off x="6729960" y="2348880"/>
            <a:ext cx="428628" cy="44230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Прямоугольник 51"/>
          <p:cNvSpPr/>
          <p:nvPr/>
        </p:nvSpPr>
        <p:spPr>
          <a:xfrm>
            <a:off x="6300192" y="234888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4" name="Прямоугольник 53"/>
          <p:cNvSpPr/>
          <p:nvPr/>
        </p:nvSpPr>
        <p:spPr>
          <a:xfrm>
            <a:off x="5872704" y="364844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5" name="Прямоугольник 54"/>
          <p:cNvSpPr/>
          <p:nvPr/>
        </p:nvSpPr>
        <p:spPr>
          <a:xfrm>
            <a:off x="5872704" y="3219816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6" name="Прямоугольник 55"/>
          <p:cNvSpPr/>
          <p:nvPr/>
        </p:nvSpPr>
        <p:spPr>
          <a:xfrm>
            <a:off x="5872704" y="279118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7" name="Прямоугольник 56"/>
          <p:cNvSpPr/>
          <p:nvPr/>
        </p:nvSpPr>
        <p:spPr>
          <a:xfrm>
            <a:off x="5872704" y="236256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8" name="Прямоугольник 57"/>
          <p:cNvSpPr/>
          <p:nvPr/>
        </p:nvSpPr>
        <p:spPr>
          <a:xfrm>
            <a:off x="5868144" y="5373216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9" name="Прямоугольник 58"/>
          <p:cNvSpPr/>
          <p:nvPr/>
        </p:nvSpPr>
        <p:spPr>
          <a:xfrm>
            <a:off x="5868144" y="148478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0" name="Прямоугольник 59"/>
          <p:cNvSpPr/>
          <p:nvPr/>
        </p:nvSpPr>
        <p:spPr>
          <a:xfrm>
            <a:off x="5868144" y="1916832"/>
            <a:ext cx="43204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1" name="Прямоугольник 60"/>
          <p:cNvSpPr/>
          <p:nvPr/>
        </p:nvSpPr>
        <p:spPr>
          <a:xfrm>
            <a:off x="6300192" y="148478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4" name="Прямоугольник 63"/>
          <p:cNvSpPr/>
          <p:nvPr/>
        </p:nvSpPr>
        <p:spPr>
          <a:xfrm>
            <a:off x="8028384" y="278092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5" name="Прямоугольник 64"/>
          <p:cNvSpPr/>
          <p:nvPr/>
        </p:nvSpPr>
        <p:spPr>
          <a:xfrm>
            <a:off x="8460432" y="234888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9" name="Стрелка вправо 68"/>
          <p:cNvSpPr/>
          <p:nvPr/>
        </p:nvSpPr>
        <p:spPr>
          <a:xfrm rot="5400000">
            <a:off x="6732541" y="2780627"/>
            <a:ext cx="428596" cy="429198"/>
          </a:xfrm>
          <a:prstGeom prst="right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8" name="TextBox 77"/>
          <p:cNvSpPr txBox="1"/>
          <p:nvPr/>
        </p:nvSpPr>
        <p:spPr>
          <a:xfrm>
            <a:off x="5868144" y="1412776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А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5872704" y="1844824"/>
            <a:ext cx="4994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В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5868144" y="2276872"/>
            <a:ext cx="5760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Т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5868144" y="2708920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О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74" name="Прямоугольник 73"/>
          <p:cNvSpPr/>
          <p:nvPr/>
        </p:nvSpPr>
        <p:spPr>
          <a:xfrm>
            <a:off x="6729960" y="364844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4" name="Рисунок 83" descr="httpwww.adpic.dedatapicturedetailTrinkwasser_wird_in_ein_Glas_gegossen_519241.jpg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34056" y="4365104"/>
            <a:ext cx="2654517" cy="1992666"/>
          </a:xfrm>
          <a:prstGeom prst="rect">
            <a:avLst/>
          </a:prstGeom>
          <a:ln w="38100">
            <a:solidFill>
              <a:srgbClr val="002060"/>
            </a:solidFill>
          </a:ln>
        </p:spPr>
      </p:pic>
      <p:sp>
        <p:nvSpPr>
          <p:cNvPr id="87" name="Прямоугольник 86"/>
          <p:cNvSpPr/>
          <p:nvPr/>
        </p:nvSpPr>
        <p:spPr>
          <a:xfrm>
            <a:off x="5868144" y="4077072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8" name="Прямоугольник 87"/>
          <p:cNvSpPr/>
          <p:nvPr/>
        </p:nvSpPr>
        <p:spPr>
          <a:xfrm>
            <a:off x="4572000" y="4077072"/>
            <a:ext cx="428628" cy="428628"/>
          </a:xfrm>
          <a:prstGeom prst="rect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9" name="Прямоугольник 88"/>
          <p:cNvSpPr/>
          <p:nvPr/>
        </p:nvSpPr>
        <p:spPr>
          <a:xfrm>
            <a:off x="6300192" y="4077072"/>
            <a:ext cx="428628" cy="428628"/>
          </a:xfrm>
          <a:prstGeom prst="rect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1" name="Прямоугольник 90"/>
          <p:cNvSpPr/>
          <p:nvPr/>
        </p:nvSpPr>
        <p:spPr>
          <a:xfrm>
            <a:off x="5436096" y="450912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4" name="TextBox 93"/>
          <p:cNvSpPr txBox="1"/>
          <p:nvPr/>
        </p:nvSpPr>
        <p:spPr>
          <a:xfrm>
            <a:off x="5868144" y="3564305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О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95" name="TextBox 94"/>
          <p:cNvSpPr txBox="1"/>
          <p:nvPr/>
        </p:nvSpPr>
        <p:spPr>
          <a:xfrm>
            <a:off x="5868144" y="4005064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Б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96" name="TextBox 95"/>
          <p:cNvSpPr txBox="1"/>
          <p:nvPr/>
        </p:nvSpPr>
        <p:spPr>
          <a:xfrm>
            <a:off x="5872134" y="4428401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И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97" name="TextBox 96"/>
          <p:cNvSpPr txBox="1"/>
          <p:nvPr/>
        </p:nvSpPr>
        <p:spPr>
          <a:xfrm>
            <a:off x="5872134" y="4860449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Л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98" name="TextBox 97"/>
          <p:cNvSpPr txBox="1"/>
          <p:nvPr/>
        </p:nvSpPr>
        <p:spPr>
          <a:xfrm>
            <a:off x="5872134" y="5301208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Ь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99" name="TextBox 98"/>
          <p:cNvSpPr txBox="1"/>
          <p:nvPr/>
        </p:nvSpPr>
        <p:spPr>
          <a:xfrm>
            <a:off x="5796136" y="3140968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М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75" name="Прямоугольник 74"/>
          <p:cNvSpPr/>
          <p:nvPr/>
        </p:nvSpPr>
        <p:spPr>
          <a:xfrm>
            <a:off x="5436096" y="148478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2" name="Прямоугольник 81"/>
          <p:cNvSpPr/>
          <p:nvPr/>
        </p:nvSpPr>
        <p:spPr>
          <a:xfrm>
            <a:off x="5004048" y="148478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3" name="Прямоугольник 82"/>
          <p:cNvSpPr/>
          <p:nvPr/>
        </p:nvSpPr>
        <p:spPr>
          <a:xfrm>
            <a:off x="4572000" y="148478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0" name="TextBox 89"/>
          <p:cNvSpPr txBox="1"/>
          <p:nvPr/>
        </p:nvSpPr>
        <p:spPr>
          <a:xfrm>
            <a:off x="4575990" y="1412776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О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93" name="TextBox 92"/>
          <p:cNvSpPr txBox="1"/>
          <p:nvPr/>
        </p:nvSpPr>
        <p:spPr>
          <a:xfrm>
            <a:off x="5004048" y="1412776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С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0" name="TextBox 99"/>
          <p:cNvSpPr txBox="1"/>
          <p:nvPr/>
        </p:nvSpPr>
        <p:spPr>
          <a:xfrm>
            <a:off x="5440086" y="1412776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Т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1" name="TextBox 100"/>
          <p:cNvSpPr txBox="1"/>
          <p:nvPr/>
        </p:nvSpPr>
        <p:spPr>
          <a:xfrm>
            <a:off x="6300192" y="1412776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Н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2" name="TextBox 101"/>
          <p:cNvSpPr txBox="1"/>
          <p:nvPr/>
        </p:nvSpPr>
        <p:spPr>
          <a:xfrm>
            <a:off x="6736230" y="1412776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О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3" name="TextBox 102"/>
          <p:cNvSpPr txBox="1"/>
          <p:nvPr/>
        </p:nvSpPr>
        <p:spPr>
          <a:xfrm>
            <a:off x="7164288" y="1412776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В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4" name="TextBox 103"/>
          <p:cNvSpPr txBox="1"/>
          <p:nvPr/>
        </p:nvSpPr>
        <p:spPr>
          <a:xfrm>
            <a:off x="7600326" y="1412776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К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5" name="TextBox 104"/>
          <p:cNvSpPr txBox="1"/>
          <p:nvPr/>
        </p:nvSpPr>
        <p:spPr>
          <a:xfrm>
            <a:off x="8028384" y="1412776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А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6" name="TextBox 105"/>
          <p:cNvSpPr txBox="1"/>
          <p:nvPr/>
        </p:nvSpPr>
        <p:spPr>
          <a:xfrm>
            <a:off x="395536" y="404664"/>
            <a:ext cx="3600400" cy="3600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Вот он по дороге едет</a:t>
            </a:r>
          </a:p>
          <a:p>
            <a:pPr algn="ctr"/>
            <a: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 глядит на светофор.</a:t>
            </a:r>
          </a:p>
          <a:p>
            <a:pPr algn="ctr"/>
            <a: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Вы подскажете мне, дети,</a:t>
            </a:r>
          </a:p>
          <a:p>
            <a:pPr algn="ctr"/>
            <a: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как зовут его? ...</a:t>
            </a:r>
            <a:endParaRPr lang="ru-RU" sz="32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2" name="TextBox 91"/>
          <p:cNvSpPr txBox="1"/>
          <p:nvPr/>
        </p:nvSpPr>
        <p:spPr>
          <a:xfrm>
            <a:off x="8028384" y="2276872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А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7" name="TextBox 106"/>
          <p:cNvSpPr txBox="1"/>
          <p:nvPr/>
        </p:nvSpPr>
        <p:spPr>
          <a:xfrm>
            <a:off x="6300192" y="2276872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Р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8" name="TextBox 107"/>
          <p:cNvSpPr txBox="1"/>
          <p:nvPr/>
        </p:nvSpPr>
        <p:spPr>
          <a:xfrm>
            <a:off x="6732240" y="2276872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О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9" name="TextBox 108"/>
          <p:cNvSpPr txBox="1"/>
          <p:nvPr/>
        </p:nvSpPr>
        <p:spPr>
          <a:xfrm>
            <a:off x="7164288" y="2276872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Т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10" name="TextBox 109"/>
          <p:cNvSpPr txBox="1"/>
          <p:nvPr/>
        </p:nvSpPr>
        <p:spPr>
          <a:xfrm>
            <a:off x="7596336" y="2276872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У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11" name="TextBox 110"/>
          <p:cNvSpPr txBox="1"/>
          <p:nvPr/>
        </p:nvSpPr>
        <p:spPr>
          <a:xfrm>
            <a:off x="8460432" y="2276872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Р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12" name="TextBox 111"/>
          <p:cNvSpPr txBox="1"/>
          <p:nvPr/>
        </p:nvSpPr>
        <p:spPr>
          <a:xfrm>
            <a:off x="4143942" y="3573016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С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13" name="TextBox 112"/>
          <p:cNvSpPr txBox="1"/>
          <p:nvPr/>
        </p:nvSpPr>
        <p:spPr>
          <a:xfrm>
            <a:off x="4575990" y="3573016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В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14" name="TextBox 113"/>
          <p:cNvSpPr txBox="1"/>
          <p:nvPr/>
        </p:nvSpPr>
        <p:spPr>
          <a:xfrm>
            <a:off x="6304182" y="3573016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Ф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15" name="TextBox 114"/>
          <p:cNvSpPr txBox="1"/>
          <p:nvPr/>
        </p:nvSpPr>
        <p:spPr>
          <a:xfrm>
            <a:off x="5436096" y="3564305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Т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16" name="TextBox 115"/>
          <p:cNvSpPr txBox="1"/>
          <p:nvPr/>
        </p:nvSpPr>
        <p:spPr>
          <a:xfrm>
            <a:off x="5004048" y="3573016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Е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17" name="TextBox 116"/>
          <p:cNvSpPr txBox="1"/>
          <p:nvPr/>
        </p:nvSpPr>
        <p:spPr>
          <a:xfrm>
            <a:off x="7164288" y="3573016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Р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18" name="TextBox 117"/>
          <p:cNvSpPr txBox="1"/>
          <p:nvPr/>
        </p:nvSpPr>
        <p:spPr>
          <a:xfrm>
            <a:off x="6732240" y="3564305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О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19" name="TextBox 118"/>
          <p:cNvSpPr txBox="1"/>
          <p:nvPr/>
        </p:nvSpPr>
        <p:spPr>
          <a:xfrm>
            <a:off x="3711894" y="4437112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В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20" name="TextBox 119"/>
          <p:cNvSpPr txBox="1"/>
          <p:nvPr/>
        </p:nvSpPr>
        <p:spPr>
          <a:xfrm>
            <a:off x="4572000" y="4437112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Л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21" name="TextBox 120"/>
          <p:cNvSpPr txBox="1"/>
          <p:nvPr/>
        </p:nvSpPr>
        <p:spPr>
          <a:xfrm>
            <a:off x="4139952" y="4437112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Е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22" name="TextBox 121"/>
          <p:cNvSpPr txBox="1"/>
          <p:nvPr/>
        </p:nvSpPr>
        <p:spPr>
          <a:xfrm>
            <a:off x="5004048" y="4437112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О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23" name="TextBox 122"/>
          <p:cNvSpPr txBox="1"/>
          <p:nvPr/>
        </p:nvSpPr>
        <p:spPr>
          <a:xfrm>
            <a:off x="5440086" y="4437112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С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24" name="TextBox 123"/>
          <p:cNvSpPr txBox="1"/>
          <p:nvPr/>
        </p:nvSpPr>
        <p:spPr>
          <a:xfrm>
            <a:off x="6300192" y="4437112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П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25" name="TextBox 124"/>
          <p:cNvSpPr txBox="1"/>
          <p:nvPr/>
        </p:nvSpPr>
        <p:spPr>
          <a:xfrm>
            <a:off x="6732240" y="4437112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Е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26" name="TextBox 125"/>
          <p:cNvSpPr txBox="1"/>
          <p:nvPr/>
        </p:nvSpPr>
        <p:spPr>
          <a:xfrm>
            <a:off x="7168278" y="4437112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Д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27" name="TextBox 126"/>
          <p:cNvSpPr txBox="1"/>
          <p:nvPr/>
        </p:nvSpPr>
        <p:spPr>
          <a:xfrm>
            <a:off x="4067944" y="2708920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Ш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28" name="TextBox 127"/>
          <p:cNvSpPr txBox="1"/>
          <p:nvPr/>
        </p:nvSpPr>
        <p:spPr>
          <a:xfrm>
            <a:off x="4143942" y="3140968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О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29" name="TextBox 128"/>
          <p:cNvSpPr txBox="1"/>
          <p:nvPr/>
        </p:nvSpPr>
        <p:spPr>
          <a:xfrm>
            <a:off x="4139952" y="4005064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С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32" name="TextBox 131"/>
          <p:cNvSpPr txBox="1"/>
          <p:nvPr/>
        </p:nvSpPr>
        <p:spPr>
          <a:xfrm>
            <a:off x="5004048" y="2276872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П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33" name="TextBox 132"/>
          <p:cNvSpPr txBox="1"/>
          <p:nvPr/>
        </p:nvSpPr>
        <p:spPr>
          <a:xfrm>
            <a:off x="5004048" y="2700209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Е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34" name="TextBox 133"/>
          <p:cNvSpPr txBox="1"/>
          <p:nvPr/>
        </p:nvSpPr>
        <p:spPr>
          <a:xfrm>
            <a:off x="5004048" y="3132257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Р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35" name="TextBox 134"/>
          <p:cNvSpPr txBox="1"/>
          <p:nvPr/>
        </p:nvSpPr>
        <p:spPr>
          <a:xfrm>
            <a:off x="5004048" y="4005064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Х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36" name="TextBox 135"/>
          <p:cNvSpPr txBox="1"/>
          <p:nvPr/>
        </p:nvSpPr>
        <p:spPr>
          <a:xfrm>
            <a:off x="5008038" y="4869160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Д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30" name="TextBox 129"/>
          <p:cNvSpPr txBox="1"/>
          <p:nvPr/>
        </p:nvSpPr>
        <p:spPr>
          <a:xfrm>
            <a:off x="6660232" y="3140968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Ш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31" name="TextBox 130"/>
          <p:cNvSpPr txBox="1"/>
          <p:nvPr/>
        </p:nvSpPr>
        <p:spPr>
          <a:xfrm>
            <a:off x="6732240" y="4005064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Ф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37" name="TextBox 136"/>
          <p:cNvSpPr txBox="1"/>
          <p:nvPr/>
        </p:nvSpPr>
        <p:spPr>
          <a:xfrm>
            <a:off x="6736230" y="4869160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Р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38" name="Управляющая кнопка: домой 137">
            <a:hlinkClick r:id="rId3" action="ppaction://hlinksldjump" highlightClick="1"/>
          </p:cNvPr>
          <p:cNvSpPr/>
          <p:nvPr/>
        </p:nvSpPr>
        <p:spPr>
          <a:xfrm>
            <a:off x="7668344" y="5877272"/>
            <a:ext cx="504056" cy="64807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9" name="Стрелка вправо 138"/>
          <p:cNvSpPr/>
          <p:nvPr/>
        </p:nvSpPr>
        <p:spPr>
          <a:xfrm>
            <a:off x="8244408" y="5949280"/>
            <a:ext cx="576064" cy="64807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Скругленный прямоугольник 75"/>
          <p:cNvSpPr/>
          <p:nvPr/>
        </p:nvSpPr>
        <p:spPr>
          <a:xfrm>
            <a:off x="214282" y="285728"/>
            <a:ext cx="3853662" cy="36473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5" name="Скругленный прямоугольник 84"/>
          <p:cNvSpPr/>
          <p:nvPr/>
        </p:nvSpPr>
        <p:spPr>
          <a:xfrm>
            <a:off x="251520" y="4149080"/>
            <a:ext cx="3384376" cy="24482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6300192" y="3645024"/>
            <a:ext cx="428628" cy="43204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8028384" y="450912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436096" y="364502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164288" y="3645024"/>
            <a:ext cx="428628" cy="43204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5868144" y="450912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5868144" y="494116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6300192" y="4509120"/>
            <a:ext cx="43204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6732240" y="450912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7164288" y="450912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4139952" y="450912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5004048" y="494116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5004048" y="4077072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5004048" y="3212976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6732240" y="3212976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5004048" y="234888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5004048" y="278092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5004048" y="364502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>
            <a:off x="4572000" y="364502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4139952" y="364502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4139952" y="278092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25"/>
          <p:cNvSpPr/>
          <p:nvPr/>
        </p:nvSpPr>
        <p:spPr>
          <a:xfrm>
            <a:off x="5004048" y="450912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/>
          <p:cNvSpPr/>
          <p:nvPr/>
        </p:nvSpPr>
        <p:spPr>
          <a:xfrm>
            <a:off x="4139952" y="3212976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рямоугольник 27"/>
          <p:cNvSpPr/>
          <p:nvPr/>
        </p:nvSpPr>
        <p:spPr>
          <a:xfrm>
            <a:off x="3707904" y="450912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рямоугольник 28"/>
          <p:cNvSpPr/>
          <p:nvPr/>
        </p:nvSpPr>
        <p:spPr>
          <a:xfrm>
            <a:off x="6732240" y="4077072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рямоугольник 29"/>
          <p:cNvSpPr/>
          <p:nvPr/>
        </p:nvSpPr>
        <p:spPr>
          <a:xfrm>
            <a:off x="4139952" y="4077072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рямоугольник 30"/>
          <p:cNvSpPr/>
          <p:nvPr/>
        </p:nvSpPr>
        <p:spPr>
          <a:xfrm>
            <a:off x="4572000" y="450912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5436096" y="4077072"/>
            <a:ext cx="428628" cy="428628"/>
          </a:xfrm>
          <a:prstGeom prst="rect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Прямоугольник 37"/>
          <p:cNvSpPr/>
          <p:nvPr/>
        </p:nvSpPr>
        <p:spPr>
          <a:xfrm>
            <a:off x="6732240" y="494116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Прямоугольник 38"/>
          <p:cNvSpPr/>
          <p:nvPr/>
        </p:nvSpPr>
        <p:spPr>
          <a:xfrm>
            <a:off x="7164288" y="148478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Прямоугольник 39"/>
          <p:cNvSpPr/>
          <p:nvPr/>
        </p:nvSpPr>
        <p:spPr>
          <a:xfrm>
            <a:off x="6732240" y="148478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2" name="Прямоугольник 41"/>
          <p:cNvSpPr/>
          <p:nvPr/>
        </p:nvSpPr>
        <p:spPr>
          <a:xfrm>
            <a:off x="7164288" y="234888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Прямоугольник 42"/>
          <p:cNvSpPr/>
          <p:nvPr/>
        </p:nvSpPr>
        <p:spPr>
          <a:xfrm>
            <a:off x="7596336" y="148478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Прямоугольник 43"/>
          <p:cNvSpPr/>
          <p:nvPr/>
        </p:nvSpPr>
        <p:spPr>
          <a:xfrm>
            <a:off x="8028384" y="148478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рямоугольник 44"/>
          <p:cNvSpPr/>
          <p:nvPr/>
        </p:nvSpPr>
        <p:spPr>
          <a:xfrm>
            <a:off x="7596336" y="2348880"/>
            <a:ext cx="428628" cy="43204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Прямоугольник 45"/>
          <p:cNvSpPr/>
          <p:nvPr/>
        </p:nvSpPr>
        <p:spPr>
          <a:xfrm>
            <a:off x="8028384" y="234888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Прямоугольник 46"/>
          <p:cNvSpPr/>
          <p:nvPr/>
        </p:nvSpPr>
        <p:spPr>
          <a:xfrm>
            <a:off x="8028384" y="3212976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Прямоугольник 47"/>
          <p:cNvSpPr/>
          <p:nvPr/>
        </p:nvSpPr>
        <p:spPr>
          <a:xfrm>
            <a:off x="8028384" y="364502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Прямоугольник 48"/>
          <p:cNvSpPr/>
          <p:nvPr/>
        </p:nvSpPr>
        <p:spPr>
          <a:xfrm>
            <a:off x="8028384" y="4077072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Прямоугольник 49"/>
          <p:cNvSpPr/>
          <p:nvPr/>
        </p:nvSpPr>
        <p:spPr>
          <a:xfrm>
            <a:off x="8028384" y="494116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Прямоугольник 50"/>
          <p:cNvSpPr/>
          <p:nvPr/>
        </p:nvSpPr>
        <p:spPr>
          <a:xfrm>
            <a:off x="6729960" y="2348880"/>
            <a:ext cx="428628" cy="44230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Прямоугольник 51"/>
          <p:cNvSpPr/>
          <p:nvPr/>
        </p:nvSpPr>
        <p:spPr>
          <a:xfrm>
            <a:off x="6300192" y="234888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4" name="Прямоугольник 53"/>
          <p:cNvSpPr/>
          <p:nvPr/>
        </p:nvSpPr>
        <p:spPr>
          <a:xfrm>
            <a:off x="5872704" y="364844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5" name="Прямоугольник 54"/>
          <p:cNvSpPr/>
          <p:nvPr/>
        </p:nvSpPr>
        <p:spPr>
          <a:xfrm>
            <a:off x="5872704" y="3219816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6" name="Прямоугольник 55"/>
          <p:cNvSpPr/>
          <p:nvPr/>
        </p:nvSpPr>
        <p:spPr>
          <a:xfrm>
            <a:off x="5872704" y="279118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7" name="Прямоугольник 56"/>
          <p:cNvSpPr/>
          <p:nvPr/>
        </p:nvSpPr>
        <p:spPr>
          <a:xfrm>
            <a:off x="5872704" y="236256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8" name="Прямоугольник 57"/>
          <p:cNvSpPr/>
          <p:nvPr/>
        </p:nvSpPr>
        <p:spPr>
          <a:xfrm>
            <a:off x="5868144" y="5373216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9" name="Прямоугольник 58"/>
          <p:cNvSpPr/>
          <p:nvPr/>
        </p:nvSpPr>
        <p:spPr>
          <a:xfrm>
            <a:off x="5868144" y="148478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0" name="Прямоугольник 59"/>
          <p:cNvSpPr/>
          <p:nvPr/>
        </p:nvSpPr>
        <p:spPr>
          <a:xfrm>
            <a:off x="5868144" y="1916832"/>
            <a:ext cx="43204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1" name="Прямоугольник 60"/>
          <p:cNvSpPr/>
          <p:nvPr/>
        </p:nvSpPr>
        <p:spPr>
          <a:xfrm>
            <a:off x="6300192" y="148478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4" name="Прямоугольник 63"/>
          <p:cNvSpPr/>
          <p:nvPr/>
        </p:nvSpPr>
        <p:spPr>
          <a:xfrm>
            <a:off x="8028384" y="278092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5" name="Прямоугольник 64"/>
          <p:cNvSpPr/>
          <p:nvPr/>
        </p:nvSpPr>
        <p:spPr>
          <a:xfrm>
            <a:off x="8460432" y="234888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9" name="Стрелка вправо 68"/>
          <p:cNvSpPr/>
          <p:nvPr/>
        </p:nvSpPr>
        <p:spPr>
          <a:xfrm rot="5400000">
            <a:off x="8028685" y="1916531"/>
            <a:ext cx="428596" cy="429198"/>
          </a:xfrm>
          <a:prstGeom prst="right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8" name="TextBox 77"/>
          <p:cNvSpPr txBox="1"/>
          <p:nvPr/>
        </p:nvSpPr>
        <p:spPr>
          <a:xfrm>
            <a:off x="5868144" y="1412776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А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5872704" y="1844824"/>
            <a:ext cx="4994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В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5868144" y="2276872"/>
            <a:ext cx="5760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Т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5868144" y="2708920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О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74" name="Прямоугольник 73"/>
          <p:cNvSpPr/>
          <p:nvPr/>
        </p:nvSpPr>
        <p:spPr>
          <a:xfrm>
            <a:off x="6729960" y="364844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4" name="Рисунок 83" descr="httpwww.adpic.dedatapicturedetailTrinkwasser_wird_in_ein_Glas_gegossen_519241.jpg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5536" y="4437112"/>
            <a:ext cx="3008581" cy="1911703"/>
          </a:xfrm>
          <a:prstGeom prst="rect">
            <a:avLst/>
          </a:prstGeom>
          <a:ln w="38100">
            <a:solidFill>
              <a:srgbClr val="002060"/>
            </a:solidFill>
          </a:ln>
        </p:spPr>
      </p:pic>
      <p:sp>
        <p:nvSpPr>
          <p:cNvPr id="87" name="Прямоугольник 86"/>
          <p:cNvSpPr/>
          <p:nvPr/>
        </p:nvSpPr>
        <p:spPr>
          <a:xfrm>
            <a:off x="5868144" y="4077072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8" name="Прямоугольник 87"/>
          <p:cNvSpPr/>
          <p:nvPr/>
        </p:nvSpPr>
        <p:spPr>
          <a:xfrm>
            <a:off x="4572000" y="4077072"/>
            <a:ext cx="428628" cy="428628"/>
          </a:xfrm>
          <a:prstGeom prst="rect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9" name="Прямоугольник 88"/>
          <p:cNvSpPr/>
          <p:nvPr/>
        </p:nvSpPr>
        <p:spPr>
          <a:xfrm>
            <a:off x="6300192" y="4077072"/>
            <a:ext cx="428628" cy="428628"/>
          </a:xfrm>
          <a:prstGeom prst="rect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1" name="Прямоугольник 90"/>
          <p:cNvSpPr/>
          <p:nvPr/>
        </p:nvSpPr>
        <p:spPr>
          <a:xfrm>
            <a:off x="5436096" y="450912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4" name="TextBox 93"/>
          <p:cNvSpPr txBox="1"/>
          <p:nvPr/>
        </p:nvSpPr>
        <p:spPr>
          <a:xfrm>
            <a:off x="5868144" y="3564305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О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95" name="TextBox 94"/>
          <p:cNvSpPr txBox="1"/>
          <p:nvPr/>
        </p:nvSpPr>
        <p:spPr>
          <a:xfrm>
            <a:off x="5868144" y="4005064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Б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96" name="TextBox 95"/>
          <p:cNvSpPr txBox="1"/>
          <p:nvPr/>
        </p:nvSpPr>
        <p:spPr>
          <a:xfrm>
            <a:off x="5872134" y="4428401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И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97" name="TextBox 96"/>
          <p:cNvSpPr txBox="1"/>
          <p:nvPr/>
        </p:nvSpPr>
        <p:spPr>
          <a:xfrm>
            <a:off x="5872134" y="4860449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Л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98" name="TextBox 97"/>
          <p:cNvSpPr txBox="1"/>
          <p:nvPr/>
        </p:nvSpPr>
        <p:spPr>
          <a:xfrm>
            <a:off x="5872134" y="5301208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Ь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99" name="TextBox 98"/>
          <p:cNvSpPr txBox="1"/>
          <p:nvPr/>
        </p:nvSpPr>
        <p:spPr>
          <a:xfrm>
            <a:off x="5796136" y="3140968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М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75" name="Прямоугольник 74"/>
          <p:cNvSpPr/>
          <p:nvPr/>
        </p:nvSpPr>
        <p:spPr>
          <a:xfrm>
            <a:off x="5436096" y="148478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2" name="Прямоугольник 81"/>
          <p:cNvSpPr/>
          <p:nvPr/>
        </p:nvSpPr>
        <p:spPr>
          <a:xfrm>
            <a:off x="5004048" y="148478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3" name="Прямоугольник 82"/>
          <p:cNvSpPr/>
          <p:nvPr/>
        </p:nvSpPr>
        <p:spPr>
          <a:xfrm>
            <a:off x="4572000" y="148478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0" name="TextBox 89"/>
          <p:cNvSpPr txBox="1"/>
          <p:nvPr/>
        </p:nvSpPr>
        <p:spPr>
          <a:xfrm>
            <a:off x="4575990" y="1412776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О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93" name="TextBox 92"/>
          <p:cNvSpPr txBox="1"/>
          <p:nvPr/>
        </p:nvSpPr>
        <p:spPr>
          <a:xfrm>
            <a:off x="5004048" y="1412776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С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0" name="TextBox 99"/>
          <p:cNvSpPr txBox="1"/>
          <p:nvPr/>
        </p:nvSpPr>
        <p:spPr>
          <a:xfrm>
            <a:off x="5440086" y="1412776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Т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1" name="TextBox 100"/>
          <p:cNvSpPr txBox="1"/>
          <p:nvPr/>
        </p:nvSpPr>
        <p:spPr>
          <a:xfrm>
            <a:off x="6300192" y="1412776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Н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2" name="TextBox 101"/>
          <p:cNvSpPr txBox="1"/>
          <p:nvPr/>
        </p:nvSpPr>
        <p:spPr>
          <a:xfrm>
            <a:off x="6736230" y="1412776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О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3" name="TextBox 102"/>
          <p:cNvSpPr txBox="1"/>
          <p:nvPr/>
        </p:nvSpPr>
        <p:spPr>
          <a:xfrm>
            <a:off x="7164288" y="1412776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В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4" name="TextBox 103"/>
          <p:cNvSpPr txBox="1"/>
          <p:nvPr/>
        </p:nvSpPr>
        <p:spPr>
          <a:xfrm>
            <a:off x="7600326" y="1412776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К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5" name="TextBox 104"/>
          <p:cNvSpPr txBox="1"/>
          <p:nvPr/>
        </p:nvSpPr>
        <p:spPr>
          <a:xfrm>
            <a:off x="8028384" y="1412776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А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6" name="TextBox 105"/>
          <p:cNvSpPr txBox="1"/>
          <p:nvPr/>
        </p:nvSpPr>
        <p:spPr>
          <a:xfrm>
            <a:off x="395536" y="404664"/>
            <a:ext cx="360040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Странный дом мчит по дороге – </a:t>
            </a:r>
            <a:b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Круглые в резине ноги.</a:t>
            </a:r>
            <a:b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Пассажирами заполнен</a:t>
            </a:r>
            <a:b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 бензином бак наполнен.</a:t>
            </a:r>
            <a:endParaRPr lang="ru-RU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2" name="TextBox 91"/>
          <p:cNvSpPr txBox="1"/>
          <p:nvPr/>
        </p:nvSpPr>
        <p:spPr>
          <a:xfrm>
            <a:off x="8028384" y="2276872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А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7" name="TextBox 106"/>
          <p:cNvSpPr txBox="1"/>
          <p:nvPr/>
        </p:nvSpPr>
        <p:spPr>
          <a:xfrm>
            <a:off x="6300192" y="2276872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Р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8" name="TextBox 107"/>
          <p:cNvSpPr txBox="1"/>
          <p:nvPr/>
        </p:nvSpPr>
        <p:spPr>
          <a:xfrm>
            <a:off x="6732240" y="2276872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О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9" name="TextBox 108"/>
          <p:cNvSpPr txBox="1"/>
          <p:nvPr/>
        </p:nvSpPr>
        <p:spPr>
          <a:xfrm>
            <a:off x="7164288" y="2276872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Т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10" name="TextBox 109"/>
          <p:cNvSpPr txBox="1"/>
          <p:nvPr/>
        </p:nvSpPr>
        <p:spPr>
          <a:xfrm>
            <a:off x="7596336" y="2276872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У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11" name="TextBox 110"/>
          <p:cNvSpPr txBox="1"/>
          <p:nvPr/>
        </p:nvSpPr>
        <p:spPr>
          <a:xfrm>
            <a:off x="8460432" y="2276872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Р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12" name="TextBox 111"/>
          <p:cNvSpPr txBox="1"/>
          <p:nvPr/>
        </p:nvSpPr>
        <p:spPr>
          <a:xfrm>
            <a:off x="4143942" y="3573016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С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13" name="TextBox 112"/>
          <p:cNvSpPr txBox="1"/>
          <p:nvPr/>
        </p:nvSpPr>
        <p:spPr>
          <a:xfrm>
            <a:off x="4575990" y="3573016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В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14" name="TextBox 113"/>
          <p:cNvSpPr txBox="1"/>
          <p:nvPr/>
        </p:nvSpPr>
        <p:spPr>
          <a:xfrm>
            <a:off x="6304182" y="3573016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Ф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15" name="TextBox 114"/>
          <p:cNvSpPr txBox="1"/>
          <p:nvPr/>
        </p:nvSpPr>
        <p:spPr>
          <a:xfrm>
            <a:off x="5436096" y="3564305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Т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16" name="TextBox 115"/>
          <p:cNvSpPr txBox="1"/>
          <p:nvPr/>
        </p:nvSpPr>
        <p:spPr>
          <a:xfrm>
            <a:off x="5004048" y="3573016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Е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17" name="TextBox 116"/>
          <p:cNvSpPr txBox="1"/>
          <p:nvPr/>
        </p:nvSpPr>
        <p:spPr>
          <a:xfrm>
            <a:off x="7164288" y="3573016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Р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18" name="TextBox 117"/>
          <p:cNvSpPr txBox="1"/>
          <p:nvPr/>
        </p:nvSpPr>
        <p:spPr>
          <a:xfrm>
            <a:off x="6732240" y="3564305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О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19" name="TextBox 118"/>
          <p:cNvSpPr txBox="1"/>
          <p:nvPr/>
        </p:nvSpPr>
        <p:spPr>
          <a:xfrm>
            <a:off x="3711894" y="4437112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В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20" name="TextBox 119"/>
          <p:cNvSpPr txBox="1"/>
          <p:nvPr/>
        </p:nvSpPr>
        <p:spPr>
          <a:xfrm>
            <a:off x="4572000" y="4437112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Л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21" name="TextBox 120"/>
          <p:cNvSpPr txBox="1"/>
          <p:nvPr/>
        </p:nvSpPr>
        <p:spPr>
          <a:xfrm>
            <a:off x="4139952" y="4437112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Е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22" name="TextBox 121"/>
          <p:cNvSpPr txBox="1"/>
          <p:nvPr/>
        </p:nvSpPr>
        <p:spPr>
          <a:xfrm>
            <a:off x="5004048" y="4437112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О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23" name="TextBox 122"/>
          <p:cNvSpPr txBox="1"/>
          <p:nvPr/>
        </p:nvSpPr>
        <p:spPr>
          <a:xfrm>
            <a:off x="5440086" y="4437112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С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24" name="TextBox 123"/>
          <p:cNvSpPr txBox="1"/>
          <p:nvPr/>
        </p:nvSpPr>
        <p:spPr>
          <a:xfrm>
            <a:off x="6300192" y="4437112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П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25" name="TextBox 124"/>
          <p:cNvSpPr txBox="1"/>
          <p:nvPr/>
        </p:nvSpPr>
        <p:spPr>
          <a:xfrm>
            <a:off x="6732240" y="4437112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Е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26" name="TextBox 125"/>
          <p:cNvSpPr txBox="1"/>
          <p:nvPr/>
        </p:nvSpPr>
        <p:spPr>
          <a:xfrm>
            <a:off x="7168278" y="4437112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Д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27" name="TextBox 126"/>
          <p:cNvSpPr txBox="1"/>
          <p:nvPr/>
        </p:nvSpPr>
        <p:spPr>
          <a:xfrm>
            <a:off x="4067944" y="2708920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Ш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28" name="TextBox 127"/>
          <p:cNvSpPr txBox="1"/>
          <p:nvPr/>
        </p:nvSpPr>
        <p:spPr>
          <a:xfrm>
            <a:off x="4143942" y="3140968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О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29" name="TextBox 128"/>
          <p:cNvSpPr txBox="1"/>
          <p:nvPr/>
        </p:nvSpPr>
        <p:spPr>
          <a:xfrm>
            <a:off x="4139952" y="4005064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С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32" name="TextBox 131"/>
          <p:cNvSpPr txBox="1"/>
          <p:nvPr/>
        </p:nvSpPr>
        <p:spPr>
          <a:xfrm>
            <a:off x="5004048" y="2276872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П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33" name="TextBox 132"/>
          <p:cNvSpPr txBox="1"/>
          <p:nvPr/>
        </p:nvSpPr>
        <p:spPr>
          <a:xfrm>
            <a:off x="5004048" y="2700209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Е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34" name="TextBox 133"/>
          <p:cNvSpPr txBox="1"/>
          <p:nvPr/>
        </p:nvSpPr>
        <p:spPr>
          <a:xfrm>
            <a:off x="5004048" y="3132257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Р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35" name="TextBox 134"/>
          <p:cNvSpPr txBox="1"/>
          <p:nvPr/>
        </p:nvSpPr>
        <p:spPr>
          <a:xfrm>
            <a:off x="5004048" y="4005064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Х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36" name="TextBox 135"/>
          <p:cNvSpPr txBox="1"/>
          <p:nvPr/>
        </p:nvSpPr>
        <p:spPr>
          <a:xfrm>
            <a:off x="5008038" y="4869160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Д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30" name="TextBox 129"/>
          <p:cNvSpPr txBox="1"/>
          <p:nvPr/>
        </p:nvSpPr>
        <p:spPr>
          <a:xfrm>
            <a:off x="6660232" y="3140968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Ш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31" name="TextBox 130"/>
          <p:cNvSpPr txBox="1"/>
          <p:nvPr/>
        </p:nvSpPr>
        <p:spPr>
          <a:xfrm>
            <a:off x="6732240" y="4005064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Ф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37" name="TextBox 136"/>
          <p:cNvSpPr txBox="1"/>
          <p:nvPr/>
        </p:nvSpPr>
        <p:spPr>
          <a:xfrm>
            <a:off x="6736230" y="4869160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Р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38" name="TextBox 137"/>
          <p:cNvSpPr txBox="1"/>
          <p:nvPr/>
        </p:nvSpPr>
        <p:spPr>
          <a:xfrm>
            <a:off x="8028384" y="2700209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В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39" name="TextBox 138"/>
          <p:cNvSpPr txBox="1"/>
          <p:nvPr/>
        </p:nvSpPr>
        <p:spPr>
          <a:xfrm>
            <a:off x="8028384" y="3140968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Т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40" name="TextBox 139"/>
          <p:cNvSpPr txBox="1"/>
          <p:nvPr/>
        </p:nvSpPr>
        <p:spPr>
          <a:xfrm>
            <a:off x="8032374" y="3573016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О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41" name="TextBox 140"/>
          <p:cNvSpPr txBox="1"/>
          <p:nvPr/>
        </p:nvSpPr>
        <p:spPr>
          <a:xfrm>
            <a:off x="8028384" y="4005064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Б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42" name="TextBox 141"/>
          <p:cNvSpPr txBox="1"/>
          <p:nvPr/>
        </p:nvSpPr>
        <p:spPr>
          <a:xfrm>
            <a:off x="8028384" y="4437112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У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43" name="TextBox 142"/>
          <p:cNvSpPr txBox="1"/>
          <p:nvPr/>
        </p:nvSpPr>
        <p:spPr>
          <a:xfrm>
            <a:off x="8028384" y="4869160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С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44" name="Управляющая кнопка: домой 143">
            <a:hlinkClick r:id="rId3" action="ppaction://hlinksldjump" highlightClick="1"/>
          </p:cNvPr>
          <p:cNvSpPr/>
          <p:nvPr/>
        </p:nvSpPr>
        <p:spPr>
          <a:xfrm>
            <a:off x="7668344" y="5877272"/>
            <a:ext cx="504056" cy="64807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0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251520" y="692696"/>
            <a:ext cx="8568952" cy="43204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195736" y="5373216"/>
            <a:ext cx="4680520" cy="11521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3345714" y="5517232"/>
            <a:ext cx="230627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МЕТРО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4" name="Стрелка вправо 13"/>
          <p:cNvSpPr/>
          <p:nvPr/>
        </p:nvSpPr>
        <p:spPr>
          <a:xfrm>
            <a:off x="7164288" y="5661248"/>
            <a:ext cx="576064" cy="64807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7" name="Рисунок 16" descr="i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EFEFC"/>
              </a:clrFrom>
              <a:clrTo>
                <a:srgbClr val="FEFEFC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63888" y="2564904"/>
            <a:ext cx="402641" cy="668734"/>
          </a:xfrm>
          <a:prstGeom prst="rect">
            <a:avLst/>
          </a:prstGeom>
        </p:spPr>
      </p:pic>
      <p:pic>
        <p:nvPicPr>
          <p:cNvPr id="18" name="Рисунок 17" descr="espada-dos-desenhos-animados-ilustra231227o-do-vetor-este-233-arquivo--1241035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71600" y="764704"/>
            <a:ext cx="3438241" cy="4119147"/>
          </a:xfrm>
          <a:prstGeom prst="rect">
            <a:avLst/>
          </a:prstGeom>
        </p:spPr>
      </p:pic>
      <p:pic>
        <p:nvPicPr>
          <p:cNvPr id="26" name="Рисунок 25" descr="royal-throne-id-849-club-penguin-wiki-the-free-editable-1580127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923928" y="836712"/>
            <a:ext cx="4104456" cy="4104456"/>
          </a:xfrm>
          <a:prstGeom prst="rect">
            <a:avLst/>
          </a:prstGeom>
        </p:spPr>
      </p:pic>
      <p:pic>
        <p:nvPicPr>
          <p:cNvPr id="25" name="Рисунок 24" descr="i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EFEFC"/>
              </a:clrFrom>
              <a:clrTo>
                <a:srgbClr val="FEFEFC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24328" y="2420888"/>
            <a:ext cx="402641" cy="668734"/>
          </a:xfrm>
          <a:prstGeom prst="rect">
            <a:avLst/>
          </a:prstGeom>
        </p:spPr>
      </p:pic>
      <p:sp>
        <p:nvSpPr>
          <p:cNvPr id="27" name="TextBox 26"/>
          <p:cNvSpPr txBox="1"/>
          <p:nvPr/>
        </p:nvSpPr>
        <p:spPr>
          <a:xfrm>
            <a:off x="7524328" y="188640"/>
            <a:ext cx="21957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РЕБУСЫ</a:t>
            </a:r>
            <a:endParaRPr lang="ru-RU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Управляющая кнопка: домой 27">
            <a:hlinkClick r:id="rId5" action="ppaction://hlinksldjump" highlightClick="1"/>
          </p:cNvPr>
          <p:cNvSpPr/>
          <p:nvPr/>
        </p:nvSpPr>
        <p:spPr>
          <a:xfrm>
            <a:off x="1259632" y="5661248"/>
            <a:ext cx="685880" cy="69443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323528" y="548680"/>
            <a:ext cx="8245424" cy="43924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195736" y="5373216"/>
            <a:ext cx="4680520" cy="11521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3385405" y="5517232"/>
            <a:ext cx="222689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ПОЕЗД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4" name="Стрелка вправо 13"/>
          <p:cNvSpPr/>
          <p:nvPr/>
        </p:nvSpPr>
        <p:spPr>
          <a:xfrm>
            <a:off x="7452320" y="5589240"/>
            <a:ext cx="576064" cy="64807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Рисунок 10" descr="kulinariya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flipH="1">
            <a:off x="539552" y="836712"/>
            <a:ext cx="3240646" cy="3661928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2771800" y="3212976"/>
            <a:ext cx="135312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ВАР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cxnSp>
        <p:nvCxnSpPr>
          <p:cNvPr id="19" name="Прямая соединительная линия 18"/>
          <p:cNvCxnSpPr/>
          <p:nvPr/>
        </p:nvCxnSpPr>
        <p:spPr>
          <a:xfrm rot="10800000" flipV="1">
            <a:off x="2915816" y="3429000"/>
            <a:ext cx="1008112" cy="504056"/>
          </a:xfrm>
          <a:prstGeom prst="line">
            <a:avLst/>
          </a:prstGeom>
          <a:ln w="50800" cmpd="sng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 rot="10800000">
            <a:off x="2915816" y="3429000"/>
            <a:ext cx="1016496" cy="440432"/>
          </a:xfrm>
          <a:prstGeom prst="line">
            <a:avLst/>
          </a:prstGeom>
          <a:ln w="50800" cmpd="sng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Рисунок 24" descr="i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EFEFC"/>
              </a:clrFrom>
              <a:clrTo>
                <a:srgbClr val="FEFEFC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68344" y="764704"/>
            <a:ext cx="402641" cy="668734"/>
          </a:xfrm>
          <a:prstGeom prst="rect">
            <a:avLst/>
          </a:prstGeom>
        </p:spPr>
      </p:pic>
      <p:pic>
        <p:nvPicPr>
          <p:cNvPr id="23" name="Рисунок 22" descr="i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EFEFC"/>
              </a:clrFrom>
              <a:clrTo>
                <a:srgbClr val="FEFEFC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36296" y="764704"/>
            <a:ext cx="402641" cy="668734"/>
          </a:xfrm>
          <a:prstGeom prst="rect">
            <a:avLst/>
          </a:prstGeom>
        </p:spPr>
      </p:pic>
      <p:pic>
        <p:nvPicPr>
          <p:cNvPr id="24" name="Рисунок 23" descr="i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EFEFC"/>
              </a:clrFrom>
              <a:clrTo>
                <a:srgbClr val="FEFEFC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16016" y="764704"/>
            <a:ext cx="402641" cy="668734"/>
          </a:xfrm>
          <a:prstGeom prst="rect">
            <a:avLst/>
          </a:prstGeom>
        </p:spPr>
      </p:pic>
      <p:sp>
        <p:nvSpPr>
          <p:cNvPr id="27" name="TextBox 26"/>
          <p:cNvSpPr txBox="1"/>
          <p:nvPr/>
        </p:nvSpPr>
        <p:spPr>
          <a:xfrm>
            <a:off x="7452320" y="116632"/>
            <a:ext cx="21957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РЕБУСЫ</a:t>
            </a:r>
            <a:endParaRPr lang="ru-RU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Управляющая кнопка: домой 27">
            <a:hlinkClick r:id="rId4" action="ppaction://hlinksldjump" highlightClick="1"/>
          </p:cNvPr>
          <p:cNvSpPr/>
          <p:nvPr/>
        </p:nvSpPr>
        <p:spPr>
          <a:xfrm>
            <a:off x="899592" y="5517232"/>
            <a:ext cx="685880" cy="69443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9" name="Рисунок 28" descr="i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EFEFC"/>
              </a:clrFrom>
              <a:clrTo>
                <a:srgbClr val="FEFEFC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48064" y="764704"/>
            <a:ext cx="402641" cy="668734"/>
          </a:xfrm>
          <a:prstGeom prst="rect">
            <a:avLst/>
          </a:prstGeom>
        </p:spPr>
      </p:pic>
      <p:pic>
        <p:nvPicPr>
          <p:cNvPr id="30" name="Рисунок 29" descr="prazdnik38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427984" y="1052736"/>
            <a:ext cx="3687210" cy="35067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323528" y="620688"/>
            <a:ext cx="8568952" cy="43204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123728" y="5373216"/>
            <a:ext cx="4968552" cy="11521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2411760" y="5517232"/>
            <a:ext cx="450418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АВТОМОБИЛЬ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4" name="Стрелка вправо 13"/>
          <p:cNvSpPr/>
          <p:nvPr/>
        </p:nvSpPr>
        <p:spPr>
          <a:xfrm>
            <a:off x="7668344" y="5517232"/>
            <a:ext cx="576064" cy="64807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7" name="Рисунок 16" descr="i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EFEFC"/>
              </a:clrFrom>
              <a:clrTo>
                <a:srgbClr val="FEFEFC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52320" y="3429000"/>
            <a:ext cx="402641" cy="668734"/>
          </a:xfrm>
          <a:prstGeom prst="rect">
            <a:avLst/>
          </a:prstGeom>
        </p:spPr>
      </p:pic>
      <p:pic>
        <p:nvPicPr>
          <p:cNvPr id="25" name="Рисунок 24" descr="i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EFEFC"/>
              </a:clrFrom>
              <a:clrTo>
                <a:srgbClr val="FEFEFC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84368" y="3429000"/>
            <a:ext cx="402641" cy="668734"/>
          </a:xfrm>
          <a:prstGeom prst="rect">
            <a:avLst/>
          </a:prstGeom>
        </p:spPr>
      </p:pic>
      <p:pic>
        <p:nvPicPr>
          <p:cNvPr id="19" name="Рисунок 18" descr="1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5535" y="1124744"/>
            <a:ext cx="3980727" cy="3456384"/>
          </a:xfrm>
          <a:prstGeom prst="rect">
            <a:avLst/>
          </a:prstGeom>
        </p:spPr>
      </p:pic>
      <p:sp>
        <p:nvSpPr>
          <p:cNvPr id="20" name="Прямоугольник 19"/>
          <p:cNvSpPr/>
          <p:nvPr/>
        </p:nvSpPr>
        <p:spPr>
          <a:xfrm>
            <a:off x="4211960" y="2636912"/>
            <a:ext cx="128843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БУС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cxnSp>
        <p:nvCxnSpPr>
          <p:cNvPr id="21" name="Прямая соединительная линия 20"/>
          <p:cNvCxnSpPr/>
          <p:nvPr/>
        </p:nvCxnSpPr>
        <p:spPr>
          <a:xfrm rot="10800000">
            <a:off x="4283968" y="2852936"/>
            <a:ext cx="1016496" cy="440432"/>
          </a:xfrm>
          <a:prstGeom prst="line">
            <a:avLst/>
          </a:prstGeom>
          <a:ln w="50800" cmpd="sng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Рисунок 22" descr="cell-phone-of-cell-clipart-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932040" y="1556792"/>
            <a:ext cx="2997897" cy="3033226"/>
          </a:xfrm>
          <a:prstGeom prst="rect">
            <a:avLst/>
          </a:prstGeom>
        </p:spPr>
      </p:pic>
      <p:pic>
        <p:nvPicPr>
          <p:cNvPr id="24" name="Рисунок 23" descr="i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EFEFC"/>
              </a:clrFrom>
              <a:clrTo>
                <a:srgbClr val="FEFEFC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16416" y="3429000"/>
            <a:ext cx="402641" cy="668734"/>
          </a:xfrm>
          <a:prstGeom prst="rect">
            <a:avLst/>
          </a:prstGeom>
        </p:spPr>
      </p:pic>
      <p:sp>
        <p:nvSpPr>
          <p:cNvPr id="27" name="TextBox 26"/>
          <p:cNvSpPr txBox="1"/>
          <p:nvPr/>
        </p:nvSpPr>
        <p:spPr>
          <a:xfrm>
            <a:off x="7452320" y="188640"/>
            <a:ext cx="21957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РЕБУСЫ</a:t>
            </a:r>
            <a:endParaRPr lang="ru-RU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Управляющая кнопка: домой 27">
            <a:hlinkClick r:id="rId5" action="ppaction://hlinksldjump" highlightClick="1"/>
          </p:cNvPr>
          <p:cNvSpPr/>
          <p:nvPr/>
        </p:nvSpPr>
        <p:spPr>
          <a:xfrm>
            <a:off x="971600" y="5589240"/>
            <a:ext cx="685880" cy="69443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1187624" y="5661248"/>
            <a:ext cx="685880" cy="69443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539552" y="764704"/>
            <a:ext cx="8136904" cy="42484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195736" y="5373216"/>
            <a:ext cx="4680520" cy="11521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 descr="Безымянный - копия.pn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7544" y="1412776"/>
            <a:ext cx="2664296" cy="3172251"/>
          </a:xfrm>
          <a:prstGeom prst="rect">
            <a:avLst/>
          </a:prstGeom>
        </p:spPr>
      </p:pic>
      <p:pic>
        <p:nvPicPr>
          <p:cNvPr id="9" name="Рисунок 8" descr="CurlyMustache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724128" y="3068960"/>
            <a:ext cx="2688949" cy="1131082"/>
          </a:xfrm>
          <a:prstGeom prst="rect">
            <a:avLst/>
          </a:prstGeom>
        </p:spPr>
      </p:pic>
      <p:pic>
        <p:nvPicPr>
          <p:cNvPr id="10" name="Рисунок 9" descr="215633_16684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203848" y="1484784"/>
            <a:ext cx="2304256" cy="2910823"/>
          </a:xfrm>
          <a:prstGeom prst="rect">
            <a:avLst/>
          </a:prstGeom>
        </p:spPr>
      </p:pic>
      <p:pic>
        <p:nvPicPr>
          <p:cNvPr id="11" name="Рисунок 10" descr="i.jpg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EFEFC"/>
              </a:clrFrom>
              <a:clrTo>
                <a:srgbClr val="FEFEFC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03848" y="1124744"/>
            <a:ext cx="402641" cy="668734"/>
          </a:xfrm>
          <a:prstGeom prst="rect">
            <a:avLst/>
          </a:prstGeom>
        </p:spPr>
      </p:pic>
      <p:pic>
        <p:nvPicPr>
          <p:cNvPr id="12" name="Рисунок 11" descr="i.jpg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EFEFC"/>
              </a:clrFrom>
              <a:clrTo>
                <a:srgbClr val="FEFEFC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00392" y="2420888"/>
            <a:ext cx="402641" cy="668734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3059832" y="5517232"/>
            <a:ext cx="287803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АВТОБУС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4" name="Стрелка вправо 13"/>
          <p:cNvSpPr/>
          <p:nvPr/>
        </p:nvSpPr>
        <p:spPr>
          <a:xfrm>
            <a:off x="7164288" y="5661248"/>
            <a:ext cx="576064" cy="64807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TextBox 14"/>
          <p:cNvSpPr txBox="1"/>
          <p:nvPr/>
        </p:nvSpPr>
        <p:spPr>
          <a:xfrm>
            <a:off x="7452320" y="260648"/>
            <a:ext cx="21957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РЕБУСЫ</a:t>
            </a:r>
            <a:endParaRPr lang="ru-RU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251520" y="620688"/>
            <a:ext cx="8568952" cy="43924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195736" y="5373216"/>
            <a:ext cx="4680520" cy="11521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2931048" y="5517232"/>
            <a:ext cx="313560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ТРАМВАЙ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4" name="Стрелка вправо 13"/>
          <p:cNvSpPr/>
          <p:nvPr/>
        </p:nvSpPr>
        <p:spPr>
          <a:xfrm>
            <a:off x="7164288" y="5589240"/>
            <a:ext cx="576064" cy="64807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5" name="Рисунок 14" descr="img5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5536" y="1196752"/>
            <a:ext cx="2711676" cy="2804541"/>
          </a:xfrm>
          <a:prstGeom prst="rect">
            <a:avLst/>
          </a:prstGeom>
        </p:spPr>
      </p:pic>
      <p:pic>
        <p:nvPicPr>
          <p:cNvPr id="20" name="Рисунок 19" descr="8-2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64088" y="1730165"/>
            <a:ext cx="4027838" cy="3020878"/>
          </a:xfrm>
          <a:prstGeom prst="rect">
            <a:avLst/>
          </a:prstGeom>
        </p:spPr>
      </p:pic>
      <p:pic>
        <p:nvPicPr>
          <p:cNvPr id="21" name="Рисунок 20" descr="i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EFEFC"/>
              </a:clrFrom>
              <a:clrTo>
                <a:srgbClr val="FEFEFC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44408" y="1268760"/>
            <a:ext cx="402641" cy="668734"/>
          </a:xfrm>
          <a:prstGeom prst="rect">
            <a:avLst/>
          </a:prstGeom>
        </p:spPr>
      </p:pic>
      <p:pic>
        <p:nvPicPr>
          <p:cNvPr id="22" name="Рисунок 21" descr="i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EFEFC"/>
              </a:clrFrom>
              <a:clrTo>
                <a:srgbClr val="FEFEFC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12360" y="1268760"/>
            <a:ext cx="402641" cy="668734"/>
          </a:xfrm>
          <a:prstGeom prst="rect">
            <a:avLst/>
          </a:prstGeom>
        </p:spPr>
      </p:pic>
      <p:pic>
        <p:nvPicPr>
          <p:cNvPr id="23" name="Рисунок 22" descr="0_133912_51167910_orig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419872" y="1455019"/>
            <a:ext cx="2592288" cy="2603618"/>
          </a:xfrm>
          <a:prstGeom prst="rect">
            <a:avLst/>
          </a:prstGeom>
        </p:spPr>
      </p:pic>
      <p:pic>
        <p:nvPicPr>
          <p:cNvPr id="17" name="Рисунок 16" descr="i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EFEFC"/>
              </a:clrFrom>
              <a:clrTo>
                <a:srgbClr val="FEFEFC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64088" y="1340768"/>
            <a:ext cx="402641" cy="668734"/>
          </a:xfrm>
          <a:prstGeom prst="rect">
            <a:avLst/>
          </a:prstGeom>
        </p:spPr>
      </p:pic>
      <p:pic>
        <p:nvPicPr>
          <p:cNvPr id="25" name="Рисунок 24" descr="i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EFEFC"/>
              </a:clrFrom>
              <a:clrTo>
                <a:srgbClr val="FEFEFC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88224" y="1268760"/>
            <a:ext cx="402641" cy="668734"/>
          </a:xfrm>
          <a:prstGeom prst="rect">
            <a:avLst/>
          </a:prstGeom>
        </p:spPr>
      </p:pic>
      <p:sp>
        <p:nvSpPr>
          <p:cNvPr id="24" name="Прямоугольник 23"/>
          <p:cNvSpPr/>
          <p:nvPr/>
        </p:nvSpPr>
        <p:spPr>
          <a:xfrm>
            <a:off x="3851920" y="3501008"/>
            <a:ext cx="133722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А=В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11" name="Рисунок 10" descr="i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EFEFC"/>
              </a:clrFrom>
              <a:clrTo>
                <a:srgbClr val="FEFEFC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99792" y="1196752"/>
            <a:ext cx="402641" cy="668734"/>
          </a:xfrm>
          <a:prstGeom prst="rect">
            <a:avLst/>
          </a:prstGeom>
        </p:spPr>
      </p:pic>
      <p:pic>
        <p:nvPicPr>
          <p:cNvPr id="12" name="Рисунок 11" descr="i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EFEFC"/>
              </a:clrFrom>
              <a:clrTo>
                <a:srgbClr val="FEFEFC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67744" y="1196752"/>
            <a:ext cx="402641" cy="668734"/>
          </a:xfrm>
          <a:prstGeom prst="rect">
            <a:avLst/>
          </a:prstGeom>
        </p:spPr>
      </p:pic>
      <p:sp>
        <p:nvSpPr>
          <p:cNvPr id="26" name="TextBox 25"/>
          <p:cNvSpPr txBox="1"/>
          <p:nvPr/>
        </p:nvSpPr>
        <p:spPr>
          <a:xfrm>
            <a:off x="7452320" y="188640"/>
            <a:ext cx="21957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РЕБУСЫ</a:t>
            </a:r>
            <a:endParaRPr lang="ru-RU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Управляющая кнопка: домой 26">
            <a:hlinkClick r:id="rId6" action="ppaction://hlinksldjump" highlightClick="1"/>
          </p:cNvPr>
          <p:cNvSpPr/>
          <p:nvPr/>
        </p:nvSpPr>
        <p:spPr>
          <a:xfrm>
            <a:off x="1187624" y="5589240"/>
            <a:ext cx="685880" cy="69443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251520" y="692696"/>
            <a:ext cx="8568952" cy="42484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195736" y="5373216"/>
            <a:ext cx="4680520" cy="11521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2555776" y="5445224"/>
            <a:ext cx="41122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ТРОЛЛЕЙБУС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17" name="Рисунок 16" descr="i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EFEFC"/>
              </a:clrFrom>
              <a:clrTo>
                <a:srgbClr val="FEFEFC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48064" y="908720"/>
            <a:ext cx="402641" cy="668734"/>
          </a:xfrm>
          <a:prstGeom prst="rect">
            <a:avLst/>
          </a:prstGeom>
        </p:spPr>
      </p:pic>
      <p:pic>
        <p:nvPicPr>
          <p:cNvPr id="25" name="Рисунок 24" descr="i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EFEFC"/>
              </a:clrFrom>
              <a:clrTo>
                <a:srgbClr val="FEFEFC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80112" y="908720"/>
            <a:ext cx="402641" cy="668734"/>
          </a:xfrm>
          <a:prstGeom prst="rect">
            <a:avLst/>
          </a:prstGeom>
        </p:spPr>
      </p:pic>
      <p:pic>
        <p:nvPicPr>
          <p:cNvPr id="12" name="Рисунок 11" descr="lips-14392FA0EF651A23DE1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5536" y="1844824"/>
            <a:ext cx="2266964" cy="1224161"/>
          </a:xfrm>
          <a:prstGeom prst="rect">
            <a:avLst/>
          </a:prstGeom>
        </p:spPr>
      </p:pic>
      <p:sp>
        <p:nvSpPr>
          <p:cNvPr id="16" name="Прямоугольник 15"/>
          <p:cNvSpPr/>
          <p:nvPr/>
        </p:nvSpPr>
        <p:spPr>
          <a:xfrm>
            <a:off x="611560" y="3212976"/>
            <a:ext cx="169903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312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2843808" y="1340768"/>
            <a:ext cx="1152128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5000" b="1" cap="none" spc="0" dirty="0" smtClean="0">
                <a:ln w="28575">
                  <a:solidFill>
                    <a:sysClr val="windowText" lastClr="000000"/>
                  </a:solidFill>
                  <a:prstDash val="solid"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Л</a:t>
            </a:r>
            <a:endParaRPr lang="ru-RU" sz="15000" b="1" cap="none" spc="0" dirty="0">
              <a:ln w="28575">
                <a:solidFill>
                  <a:sysClr val="windowText" lastClr="000000"/>
                </a:solidFill>
                <a:prstDash val="solid"/>
              </a:ln>
              <a:solidFill>
                <a:schemeClr val="accent4">
                  <a:lumMod val="60000"/>
                  <a:lumOff val="4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20" name="Рисунок 19" descr="Beautiful-Watering-Can-Clipart-Image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211960" y="1628800"/>
            <a:ext cx="3082984" cy="3384376"/>
          </a:xfrm>
          <a:prstGeom prst="rect">
            <a:avLst/>
          </a:prstGeom>
        </p:spPr>
      </p:pic>
      <p:pic>
        <p:nvPicPr>
          <p:cNvPr id="21" name="Рисунок 20" descr="Glass_beads01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444208" y="1556792"/>
            <a:ext cx="2362572" cy="2362572"/>
          </a:xfrm>
          <a:prstGeom prst="rect">
            <a:avLst/>
          </a:prstGeom>
        </p:spPr>
      </p:pic>
      <p:pic>
        <p:nvPicPr>
          <p:cNvPr id="22" name="Рисунок 21" descr="i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EFEFC"/>
              </a:clrFrom>
              <a:clrTo>
                <a:srgbClr val="FEFEFC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980728"/>
            <a:ext cx="402641" cy="668734"/>
          </a:xfrm>
          <a:prstGeom prst="rect">
            <a:avLst/>
          </a:prstGeom>
        </p:spPr>
      </p:pic>
      <p:sp>
        <p:nvSpPr>
          <p:cNvPr id="23" name="TextBox 22"/>
          <p:cNvSpPr txBox="1"/>
          <p:nvPr/>
        </p:nvSpPr>
        <p:spPr>
          <a:xfrm>
            <a:off x="7452320" y="188640"/>
            <a:ext cx="21957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РЕБУСЫ</a:t>
            </a:r>
            <a:endParaRPr lang="ru-RU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Управляющая кнопка: домой 23">
            <a:hlinkClick r:id="rId6" action="ppaction://hlinksldjump" highlightClick="1"/>
          </p:cNvPr>
          <p:cNvSpPr/>
          <p:nvPr/>
        </p:nvSpPr>
        <p:spPr>
          <a:xfrm>
            <a:off x="1115616" y="5589240"/>
            <a:ext cx="685880" cy="69443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395536" y="620688"/>
            <a:ext cx="8280920" cy="165618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683568" y="764704"/>
            <a:ext cx="756084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Какой знак на дороге сообщает водителю, что рядом школа, или детский сад, а значит, следует снизить скорость движения?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51520" y="2636912"/>
            <a:ext cx="2808312" cy="288032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275856" y="3573016"/>
            <a:ext cx="2664296" cy="288032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6084168" y="2492896"/>
            <a:ext cx="2736304" cy="29523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Picture 6" descr="PIC_0299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467544" y="3013738"/>
            <a:ext cx="2349624" cy="2138157"/>
          </a:xfrm>
          <a:prstGeom prst="rect">
            <a:avLst/>
          </a:prstGeom>
          <a:noFill/>
        </p:spPr>
      </p:pic>
      <p:pic>
        <p:nvPicPr>
          <p:cNvPr id="10" name="Picture 5" descr="PIC_0300"/>
          <p:cNvPicPr>
            <a:picLocks noChangeAspect="1" noChangeArrowheads="1"/>
          </p:cNvPicPr>
          <p:nvPr/>
        </p:nvPicPr>
        <p:blipFill>
          <a:blip r:embed="rId3" cstate="print"/>
          <a:srcRect l="27686" t="13208" r="52014" b="59724"/>
          <a:stretch>
            <a:fillRect/>
          </a:stretch>
        </p:blipFill>
        <p:spPr bwMode="auto">
          <a:xfrm>
            <a:off x="3491880" y="3933056"/>
            <a:ext cx="2304256" cy="2304255"/>
          </a:xfrm>
          <a:prstGeom prst="rect">
            <a:avLst/>
          </a:prstGeom>
          <a:noFill/>
        </p:spPr>
      </p:pic>
      <p:pic>
        <p:nvPicPr>
          <p:cNvPr id="11" name="Picture 5" descr="PIC_0300"/>
          <p:cNvPicPr>
            <a:picLocks noChangeAspect="1" noChangeArrowheads="1"/>
          </p:cNvPicPr>
          <p:nvPr/>
        </p:nvPicPr>
        <p:blipFill>
          <a:blip r:embed="rId3" cstate="print"/>
          <a:srcRect l="8617" t="54526" r="74152" b="21043"/>
          <a:stretch>
            <a:fillRect/>
          </a:stretch>
        </p:blipFill>
        <p:spPr bwMode="auto">
          <a:xfrm>
            <a:off x="6300192" y="2708920"/>
            <a:ext cx="2304256" cy="2451650"/>
          </a:xfrm>
          <a:prstGeom prst="rect">
            <a:avLst/>
          </a:prstGeom>
          <a:noFill/>
        </p:spPr>
      </p:pic>
      <p:sp>
        <p:nvSpPr>
          <p:cNvPr id="12" name="Управляющая кнопка: домой 11">
            <a:hlinkClick r:id="rId4" action="ppaction://hlinksldjump" highlightClick="1"/>
          </p:cNvPr>
          <p:cNvSpPr/>
          <p:nvPr/>
        </p:nvSpPr>
        <p:spPr>
          <a:xfrm>
            <a:off x="323528" y="5877272"/>
            <a:ext cx="685880" cy="69443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право 12"/>
          <p:cNvSpPr/>
          <p:nvPr/>
        </p:nvSpPr>
        <p:spPr>
          <a:xfrm>
            <a:off x="8172400" y="5949280"/>
            <a:ext cx="576064" cy="64807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5652120" y="116632"/>
            <a:ext cx="39959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ДОРОЖНЫЕ ЗНАКИ</a:t>
            </a:r>
            <a:endParaRPr lang="ru-RU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395536" y="620688"/>
            <a:ext cx="8280920" cy="165618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755576" y="908720"/>
            <a:ext cx="756084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Какой знак на дороге сообщает пешеходу, что дальнейшее движение запрещено?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51520" y="2636912"/>
            <a:ext cx="2808312" cy="288032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275856" y="3573016"/>
            <a:ext cx="2664296" cy="288032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6084168" y="2492896"/>
            <a:ext cx="2736304" cy="29523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" name="Рисунок 11" descr="plakat-dorojnaya-azbuka-4152-large - копия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337872" y="2924944"/>
            <a:ext cx="2210036" cy="2232248"/>
          </a:xfrm>
          <a:prstGeom prst="rect">
            <a:avLst/>
          </a:prstGeom>
        </p:spPr>
      </p:pic>
      <p:pic>
        <p:nvPicPr>
          <p:cNvPr id="13" name="Рисунок 12" descr="plakat-dorojnaya-azbuka-4152-large - копия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7544" y="2909434"/>
            <a:ext cx="2335275" cy="2335275"/>
          </a:xfrm>
          <a:prstGeom prst="rect">
            <a:avLst/>
          </a:prstGeom>
        </p:spPr>
      </p:pic>
      <p:pic>
        <p:nvPicPr>
          <p:cNvPr id="14" name="Рисунок 13" descr="0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491880" y="3861048"/>
            <a:ext cx="2212384" cy="2376264"/>
          </a:xfrm>
          <a:prstGeom prst="rect">
            <a:avLst/>
          </a:prstGeom>
        </p:spPr>
      </p:pic>
      <p:sp>
        <p:nvSpPr>
          <p:cNvPr id="15" name="Стрелка вправо 14"/>
          <p:cNvSpPr/>
          <p:nvPr/>
        </p:nvSpPr>
        <p:spPr>
          <a:xfrm>
            <a:off x="8244408" y="5949280"/>
            <a:ext cx="576064" cy="64807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Управляющая кнопка: домой 15">
            <a:hlinkClick r:id="rId5" action="ppaction://hlinksldjump" highlightClick="1"/>
          </p:cNvPr>
          <p:cNvSpPr/>
          <p:nvPr/>
        </p:nvSpPr>
        <p:spPr>
          <a:xfrm>
            <a:off x="323528" y="5877272"/>
            <a:ext cx="685880" cy="69443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5652120" y="116632"/>
            <a:ext cx="39959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ДОРОЖНЫЕ ЗНАКИ</a:t>
            </a:r>
            <a:endParaRPr lang="ru-RU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75000"/>
            <a:alpha val="96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>
            <a:hlinkClick r:id="rId2" action="ppaction://hlinksldjump"/>
          </p:cNvPr>
          <p:cNvSpPr/>
          <p:nvPr/>
        </p:nvSpPr>
        <p:spPr>
          <a:xfrm>
            <a:off x="323528" y="476672"/>
            <a:ext cx="3888432" cy="11521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кругленный прямоугольник 12">
            <a:hlinkClick r:id="rId3" action="ppaction://hlinksldjump"/>
          </p:cNvPr>
          <p:cNvSpPr/>
          <p:nvPr/>
        </p:nvSpPr>
        <p:spPr>
          <a:xfrm>
            <a:off x="323528" y="1844824"/>
            <a:ext cx="3888432" cy="11521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6" name="TextBox 15">
            <a:hlinkClick r:id="rId3" action="ppaction://hlinksldjump"/>
          </p:cNvPr>
          <p:cNvSpPr txBox="1"/>
          <p:nvPr/>
        </p:nvSpPr>
        <p:spPr>
          <a:xfrm>
            <a:off x="755576" y="2060848"/>
            <a:ext cx="29523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РЕБУСЫ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11560" y="692696"/>
            <a:ext cx="32403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КРОССВОРД</a:t>
            </a:r>
          </a:p>
        </p:txBody>
      </p:sp>
      <p:sp>
        <p:nvSpPr>
          <p:cNvPr id="25" name="Скругленный прямоугольник 24">
            <a:hlinkClick r:id="rId4" action="ppaction://hlinksldjump"/>
          </p:cNvPr>
          <p:cNvSpPr/>
          <p:nvPr/>
        </p:nvSpPr>
        <p:spPr>
          <a:xfrm>
            <a:off x="323528" y="3140968"/>
            <a:ext cx="3888432" cy="136815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Скругленный прямоугольник 25">
            <a:hlinkClick r:id="rId5" action="ppaction://hlinksldjump"/>
          </p:cNvPr>
          <p:cNvSpPr/>
          <p:nvPr/>
        </p:nvSpPr>
        <p:spPr>
          <a:xfrm>
            <a:off x="323528" y="4725144"/>
            <a:ext cx="3888432" cy="11521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7" name="Рисунок 26" descr="7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355976" y="692696"/>
            <a:ext cx="4352921" cy="5587468"/>
          </a:xfrm>
          <a:prstGeom prst="rect">
            <a:avLst/>
          </a:prstGeom>
        </p:spPr>
      </p:pic>
      <p:sp>
        <p:nvSpPr>
          <p:cNvPr id="29" name="TextBox 28">
            <a:hlinkClick r:id="rId4" action="ppaction://hlinksldjump"/>
          </p:cNvPr>
          <p:cNvSpPr txBox="1"/>
          <p:nvPr/>
        </p:nvSpPr>
        <p:spPr>
          <a:xfrm>
            <a:off x="539552" y="3284984"/>
            <a:ext cx="338437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ДОРОЖНЫЕ ЗНАКИ</a:t>
            </a:r>
          </a:p>
        </p:txBody>
      </p:sp>
      <p:sp>
        <p:nvSpPr>
          <p:cNvPr id="12" name="TextBox 11">
            <a:hlinkClick r:id="rId5" action="ppaction://hlinksldjump"/>
          </p:cNvPr>
          <p:cNvSpPr txBox="1"/>
          <p:nvPr/>
        </p:nvSpPr>
        <p:spPr>
          <a:xfrm>
            <a:off x="611560" y="4941168"/>
            <a:ext cx="34563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ВИКТОРИНА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395536" y="620688"/>
            <a:ext cx="8280920" cy="165618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755576" y="908720"/>
            <a:ext cx="756084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Какой знак сообщает, что нельзя кататься на велосипеде?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51520" y="2636912"/>
            <a:ext cx="2808312" cy="288032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275856" y="3573016"/>
            <a:ext cx="2664296" cy="288032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6084168" y="2492896"/>
            <a:ext cx="2736304" cy="29523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трелка вправо 14"/>
          <p:cNvSpPr/>
          <p:nvPr/>
        </p:nvSpPr>
        <p:spPr>
          <a:xfrm>
            <a:off x="8244408" y="5949280"/>
            <a:ext cx="576064" cy="64807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Управляющая кнопка: домой 15">
            <a:hlinkClick r:id="rId2" action="ppaction://hlinksldjump" highlightClick="1"/>
          </p:cNvPr>
          <p:cNvSpPr/>
          <p:nvPr/>
        </p:nvSpPr>
        <p:spPr>
          <a:xfrm>
            <a:off x="323528" y="5877272"/>
            <a:ext cx="685880" cy="69443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5652120" y="116632"/>
            <a:ext cx="39959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ДОРОЖНЫЕ ЗНАКИ</a:t>
            </a:r>
            <a:endParaRPr lang="ru-RU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" name="Picture 5" descr="PIC_0295"/>
          <p:cNvPicPr>
            <a:picLocks noChangeAspect="1" noChangeArrowheads="1"/>
          </p:cNvPicPr>
          <p:nvPr/>
        </p:nvPicPr>
        <p:blipFill>
          <a:blip r:embed="rId3" cstate="print"/>
          <a:srcRect l="50409" t="60156" r="29707" b="13333"/>
          <a:stretch>
            <a:fillRect/>
          </a:stretch>
        </p:blipFill>
        <p:spPr bwMode="auto">
          <a:xfrm>
            <a:off x="3491880" y="3933056"/>
            <a:ext cx="2232025" cy="2232025"/>
          </a:xfrm>
          <a:prstGeom prst="rect">
            <a:avLst/>
          </a:prstGeom>
          <a:noFill/>
        </p:spPr>
      </p:pic>
      <p:pic>
        <p:nvPicPr>
          <p:cNvPr id="20" name="Picture 7" descr="PIC_0303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/>
          <a:stretch>
            <a:fillRect/>
          </a:stretch>
        </p:blipFill>
        <p:spPr bwMode="auto">
          <a:xfrm>
            <a:off x="395536" y="3065394"/>
            <a:ext cx="2422858" cy="2167372"/>
          </a:xfrm>
          <a:prstGeom prst="rect">
            <a:avLst/>
          </a:prstGeom>
          <a:noFill/>
        </p:spPr>
      </p:pic>
      <p:pic>
        <p:nvPicPr>
          <p:cNvPr id="21" name="Picture 11" descr="PIC_0290"/>
          <p:cNvPicPr>
            <a:picLocks noChangeAspect="1" noChangeArrowheads="1"/>
          </p:cNvPicPr>
          <p:nvPr/>
        </p:nvPicPr>
        <p:blipFill>
          <a:blip r:embed="rId6" cstate="print"/>
          <a:stretch>
            <a:fillRect/>
          </a:stretch>
        </p:blipFill>
        <p:spPr bwMode="auto">
          <a:xfrm>
            <a:off x="6240959" y="2780928"/>
            <a:ext cx="2376264" cy="23762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2000" fill="hold"/>
                                        <p:tgtEl>
                                          <p:spTgt spid="2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395536" y="620688"/>
            <a:ext cx="8280920" cy="165618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755576" y="908720"/>
            <a:ext cx="756084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Какой знак сообщает, что рядом находится подземный пешеходный переход?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51520" y="2636912"/>
            <a:ext cx="2808312" cy="288032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275856" y="3573016"/>
            <a:ext cx="2664296" cy="288032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6084168" y="2492896"/>
            <a:ext cx="2736304" cy="29523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трелка вправо 14"/>
          <p:cNvSpPr/>
          <p:nvPr/>
        </p:nvSpPr>
        <p:spPr>
          <a:xfrm>
            <a:off x="8244408" y="5949280"/>
            <a:ext cx="576064" cy="64807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Управляющая кнопка: домой 15">
            <a:hlinkClick r:id="rId2" action="ppaction://hlinksldjump" highlightClick="1"/>
          </p:cNvPr>
          <p:cNvSpPr/>
          <p:nvPr/>
        </p:nvSpPr>
        <p:spPr>
          <a:xfrm>
            <a:off x="323528" y="5877272"/>
            <a:ext cx="685880" cy="69443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5652120" y="116632"/>
            <a:ext cx="39959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ДОРОЖНЫЕ ЗНАКИ</a:t>
            </a:r>
            <a:endParaRPr lang="ru-RU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" name="Рисунок 13" descr="6561-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491879" y="3789040"/>
            <a:ext cx="2230109" cy="2448271"/>
          </a:xfrm>
          <a:prstGeom prst="rect">
            <a:avLst/>
          </a:prstGeom>
        </p:spPr>
      </p:pic>
      <p:pic>
        <p:nvPicPr>
          <p:cNvPr id="19" name="Рисунок 18" descr="44365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388054" y="2780928"/>
            <a:ext cx="2194869" cy="2376264"/>
          </a:xfrm>
          <a:prstGeom prst="rect">
            <a:avLst/>
          </a:prstGeom>
        </p:spPr>
      </p:pic>
      <p:pic>
        <p:nvPicPr>
          <p:cNvPr id="22" name="Рисунок 21" descr="plakat-dorojnaya-azbuka-4152-large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67544" y="2871254"/>
            <a:ext cx="2376264" cy="25360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2000" fill="hold"/>
                                        <p:tgtEl>
                                          <p:spTgt spid="1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395536" y="620688"/>
            <a:ext cx="8280920" cy="165618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755576" y="908720"/>
            <a:ext cx="75608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Выбери знак «Пешеходная дорожка»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51520" y="2636912"/>
            <a:ext cx="2808312" cy="288032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275856" y="3573016"/>
            <a:ext cx="2664296" cy="288032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6084168" y="2492896"/>
            <a:ext cx="2736304" cy="29523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Управляющая кнопка: домой 15">
            <a:hlinkClick r:id="rId2" action="ppaction://hlinksldjump" highlightClick="1"/>
          </p:cNvPr>
          <p:cNvSpPr/>
          <p:nvPr/>
        </p:nvSpPr>
        <p:spPr>
          <a:xfrm>
            <a:off x="323528" y="5877272"/>
            <a:ext cx="685880" cy="69443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5652120" y="116632"/>
            <a:ext cx="39959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ДОРОЖНЫЕ ЗНАКИ</a:t>
            </a:r>
            <a:endParaRPr lang="ru-RU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" name="Рисунок 12" descr="6561-3 - копия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63888" y="3933056"/>
            <a:ext cx="2160240" cy="2160240"/>
          </a:xfrm>
          <a:prstGeom prst="rect">
            <a:avLst/>
          </a:prstGeom>
        </p:spPr>
      </p:pic>
      <p:pic>
        <p:nvPicPr>
          <p:cNvPr id="18" name="Рисунок 17" descr="1567237_html_28ab338a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39552" y="2924220"/>
            <a:ext cx="2323940" cy="2347297"/>
          </a:xfrm>
          <a:prstGeom prst="rect">
            <a:avLst/>
          </a:prstGeom>
        </p:spPr>
      </p:pic>
      <p:pic>
        <p:nvPicPr>
          <p:cNvPr id="20" name="Рисунок 19" descr="plakat-dorojnaya-azbuka-4152-large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300192" y="2636912"/>
            <a:ext cx="2327892" cy="252027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251520" y="6093296"/>
            <a:ext cx="576064" cy="50006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755576" y="764704"/>
            <a:ext cx="4320480" cy="547260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364088" y="1268760"/>
            <a:ext cx="3456384" cy="45365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 descr="14108982414790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87624" y="1772817"/>
            <a:ext cx="3369186" cy="381642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436096" y="1484784"/>
            <a:ext cx="324036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На каком транспортном средстве  передвигался почтальон Печкин?</a:t>
            </a:r>
            <a:endParaRPr lang="ru-RU" sz="4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148064" y="620688"/>
            <a:ext cx="39959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ВИКТОРИНА</a:t>
            </a:r>
            <a:endParaRPr lang="ru-RU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475656" y="980728"/>
            <a:ext cx="30243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ВЕЛОСИПЕД</a:t>
            </a:r>
            <a:endParaRPr lang="ru-RU" sz="32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Стрелка вправо 11"/>
          <p:cNvSpPr/>
          <p:nvPr/>
        </p:nvSpPr>
        <p:spPr>
          <a:xfrm>
            <a:off x="8244408" y="5949280"/>
            <a:ext cx="576064" cy="64807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251520" y="6021288"/>
            <a:ext cx="500066" cy="50006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1403648" y="2060848"/>
            <a:ext cx="6552728" cy="446449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827584" y="692696"/>
            <a:ext cx="7992888" cy="108012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539552" y="620688"/>
            <a:ext cx="860444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На чём ехали зайчики в произведении К.Чуковского «</a:t>
            </a:r>
            <a:r>
              <a:rPr lang="ru-RU" sz="32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Тараканище</a:t>
            </a:r>
            <a: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»?</a:t>
            </a:r>
            <a:endParaRPr lang="ru-RU" sz="32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436096" y="188640"/>
            <a:ext cx="39959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ВИКТОРИНА</a:t>
            </a:r>
            <a:endParaRPr lang="ru-RU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043608" y="5652537"/>
            <a:ext cx="72728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ЗАЙЧИКИ В ТРАМВАЙЧИКЕ</a:t>
            </a:r>
            <a:endParaRPr lang="ru-RU" sz="32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" name="Рисунок 13" descr="506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79275" y="2315499"/>
            <a:ext cx="4320172" cy="3129725"/>
          </a:xfrm>
          <a:prstGeom prst="rect">
            <a:avLst/>
          </a:prstGeom>
        </p:spPr>
      </p:pic>
      <p:sp>
        <p:nvSpPr>
          <p:cNvPr id="15" name="Стрелка вправо 14"/>
          <p:cNvSpPr/>
          <p:nvPr/>
        </p:nvSpPr>
        <p:spPr>
          <a:xfrm>
            <a:off x="8244408" y="5949280"/>
            <a:ext cx="576064" cy="64807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251520" y="6021288"/>
            <a:ext cx="500066" cy="50006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467544" y="2132856"/>
            <a:ext cx="8352928" cy="3600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Рисунок 7" descr="22988_cover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331640" y="2276872"/>
            <a:ext cx="6588224" cy="3294112"/>
          </a:xfrm>
          <a:prstGeom prst="rect">
            <a:avLst/>
          </a:prstGeom>
        </p:spPr>
      </p:pic>
      <p:sp>
        <p:nvSpPr>
          <p:cNvPr id="9" name="Скругленный прямоугольник 8"/>
          <p:cNvSpPr/>
          <p:nvPr/>
        </p:nvSpPr>
        <p:spPr>
          <a:xfrm>
            <a:off x="395536" y="692696"/>
            <a:ext cx="8424936" cy="108012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395536" y="620688"/>
            <a:ext cx="835292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Какое прозвище  получил регулировщик дядя Степа – милиционер?</a:t>
            </a:r>
            <a:endParaRPr lang="ru-RU" sz="32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436096" y="188640"/>
            <a:ext cx="39959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ВИКТОРИНА</a:t>
            </a:r>
            <a:endParaRPr lang="ru-RU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2555776" y="5949280"/>
            <a:ext cx="4104456" cy="6480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3059832" y="5949280"/>
            <a:ext cx="31683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КАЛАНЧА</a:t>
            </a:r>
            <a:endParaRPr lang="ru-RU" sz="32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Стрелка вправо 13"/>
          <p:cNvSpPr/>
          <p:nvPr/>
        </p:nvSpPr>
        <p:spPr>
          <a:xfrm>
            <a:off x="8244408" y="5949280"/>
            <a:ext cx="576064" cy="64807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251520" y="6093296"/>
            <a:ext cx="500066" cy="50006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755576" y="764704"/>
            <a:ext cx="4320480" cy="55446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364088" y="1484784"/>
            <a:ext cx="3456384" cy="43204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5436096" y="1844824"/>
            <a:ext cx="3240360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На чём ездил Емеля из сказки </a:t>
            </a:r>
          </a:p>
          <a:p>
            <a:pPr algn="ctr"/>
            <a:r>
              <a:rPr lang="ru-RU" sz="4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«По щучьему веленью»?</a:t>
            </a:r>
            <a:endParaRPr lang="ru-RU" sz="4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148064" y="620688"/>
            <a:ext cx="39959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ВИКТОРИНА</a:t>
            </a:r>
            <a:endParaRPr lang="ru-RU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403648" y="1052736"/>
            <a:ext cx="30243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ПЕЧКА</a:t>
            </a:r>
            <a:endParaRPr lang="ru-RU" sz="32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Рисунок 9" descr="ob4clwkd6c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59632" y="1844824"/>
            <a:ext cx="3237923" cy="4209301"/>
          </a:xfrm>
          <a:prstGeom prst="rect">
            <a:avLst/>
          </a:prstGeom>
        </p:spPr>
      </p:pic>
      <p:sp>
        <p:nvSpPr>
          <p:cNvPr id="12" name="Стрелка вправо 11"/>
          <p:cNvSpPr/>
          <p:nvPr/>
        </p:nvSpPr>
        <p:spPr>
          <a:xfrm>
            <a:off x="8244408" y="5949280"/>
            <a:ext cx="576064" cy="64807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251520" y="6093296"/>
            <a:ext cx="500066" cy="50006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1403648" y="1988840"/>
            <a:ext cx="6552728" cy="446449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39552" y="836712"/>
            <a:ext cx="8280920" cy="86409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467544" y="836712"/>
            <a:ext cx="86764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На чём Золушка отправилась на бал?</a:t>
            </a:r>
            <a:endParaRPr lang="ru-RU" sz="4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436096" y="251356"/>
            <a:ext cx="39959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ВИКТОРИНА</a:t>
            </a:r>
            <a:endParaRPr lang="ru-RU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419872" y="5805264"/>
            <a:ext cx="24482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КАРЕТА</a:t>
            </a:r>
            <a:endParaRPr lang="ru-RU" sz="32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" name="Рисунок 15" descr="1642034_kareta-klipart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95736" y="2204864"/>
            <a:ext cx="4998308" cy="4067929"/>
          </a:xfrm>
          <a:prstGeom prst="rect">
            <a:avLst/>
          </a:prstGeom>
        </p:spPr>
      </p:pic>
      <p:sp>
        <p:nvSpPr>
          <p:cNvPr id="17" name="Стрелка вправо 16"/>
          <p:cNvSpPr/>
          <p:nvPr/>
        </p:nvSpPr>
        <p:spPr>
          <a:xfrm>
            <a:off x="8244408" y="5949280"/>
            <a:ext cx="576064" cy="64807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allAtOnce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467544" y="5949280"/>
            <a:ext cx="500066" cy="50006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1403648" y="2636912"/>
            <a:ext cx="6480720" cy="381642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39552" y="836712"/>
            <a:ext cx="8208912" cy="151216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611560" y="908720"/>
            <a:ext cx="784887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Какое транспортное средство прибывало из </a:t>
            </a:r>
            <a:r>
              <a:rPr lang="ru-RU" sz="40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Ромашкино</a:t>
            </a:r>
            <a:r>
              <a:rPr lang="ru-RU" sz="4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ru-RU" sz="4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436096" y="251356"/>
            <a:ext cx="39959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ВИКТОРИНА</a:t>
            </a:r>
            <a:endParaRPr lang="ru-RU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131840" y="5805264"/>
            <a:ext cx="34563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ПАРАВОЗИК</a:t>
            </a:r>
            <a:endParaRPr lang="ru-RU" sz="32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Стрелка вправо 16"/>
          <p:cNvSpPr/>
          <p:nvPr/>
        </p:nvSpPr>
        <p:spPr>
          <a:xfrm>
            <a:off x="8244408" y="5805264"/>
            <a:ext cx="576064" cy="64807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Рисунок 9" descr="fmp_43391415638786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43808" y="2708920"/>
            <a:ext cx="3528392" cy="31755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allAtOnce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683568" y="980728"/>
            <a:ext cx="7992888" cy="547260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67744" y="260648"/>
            <a:ext cx="5214974" cy="71438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n>
                  <a:solidFill>
                    <a:srgbClr val="002060"/>
                  </a:solidFill>
                </a:ln>
                <a:solidFill>
                  <a:schemeClr val="bg1"/>
                </a:solidFill>
              </a:rPr>
              <a:t>Интернет- ресурсы</a:t>
            </a:r>
            <a:endParaRPr lang="ru-RU" b="1" dirty="0">
              <a:ln>
                <a:solidFill>
                  <a:srgbClr val="002060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4" name="Управляющая кнопка: домой 3">
            <a:hlinkClick r:id="" action="ppaction://hlinkshowjump?jump=firstslide" highlightClick="1"/>
          </p:cNvPr>
          <p:cNvSpPr/>
          <p:nvPr/>
        </p:nvSpPr>
        <p:spPr>
          <a:xfrm>
            <a:off x="179512" y="6169294"/>
            <a:ext cx="500066" cy="50006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15616" y="1196752"/>
            <a:ext cx="7488832" cy="5040560"/>
          </a:xfrm>
        </p:spPr>
        <p:txBody>
          <a:bodyPr>
            <a:normAutofit fontScale="85000" lnSpcReduction="10000"/>
          </a:bodyPr>
          <a:lstStyle/>
          <a:p>
            <a:r>
              <a:rPr lang="en-US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hlinkClick r:id="rId2"/>
              </a:rPr>
              <a:t>http://www.nissan-avtosan.ru/images/vehicles/2010/honda/accord_crosstour_ex/medium_2010_honda_accord_crosstour_ex_01_front.jpg</a:t>
            </a:r>
            <a:r>
              <a:rPr lang="ru-RU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sz="1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автомобиль</a:t>
            </a:r>
          </a:p>
          <a:p>
            <a:r>
              <a:rPr lang="en-US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hlinkClick r:id="rId3"/>
              </a:rPr>
              <a:t>http://elkhovskie.ru/media/cache/7a/a4/05/b7/ed/38/7aa405b7ed38de765e9a8c6c36ce5c6b.jpg</a:t>
            </a:r>
            <a:r>
              <a:rPr lang="ru-RU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sz="1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остановка</a:t>
            </a:r>
            <a:endParaRPr lang="ru-RU" sz="18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hlinkClick r:id="rId4"/>
              </a:rPr>
              <a:t>http://sovetyem.ru/travel/wp-content/uploads/2016/11/SA-bus-2-300x200.jpg</a:t>
            </a:r>
            <a:r>
              <a:rPr lang="ru-RU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sz="1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автобус</a:t>
            </a:r>
          </a:p>
          <a:p>
            <a:r>
              <a:rPr lang="en-US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hlinkClick r:id="rId5"/>
              </a:rPr>
              <a:t>http://www.nesvizh-news.by/wp-content/uploads/2016/11/</a:t>
            </a:r>
            <a:r>
              <a:rPr lang="ru-RU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hlinkClick r:id="rId5"/>
              </a:rPr>
              <a:t>шоссе-300</a:t>
            </a:r>
            <a:r>
              <a:rPr lang="en-US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hlinkClick r:id="rId5"/>
              </a:rPr>
              <a:t>x199.jpeg</a:t>
            </a:r>
            <a:r>
              <a:rPr lang="ru-RU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sz="1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шоссе</a:t>
            </a:r>
          </a:p>
          <a:p>
            <a:r>
              <a:rPr lang="en-US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hlinkClick r:id="rId6"/>
              </a:rPr>
              <a:t>http://img01.rl0.ru/pgc/432x288/522467a4-6371-e58c-6371-e58395a4e9d8.photo.0.jpg</a:t>
            </a:r>
            <a:r>
              <a:rPr lang="ru-RU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- </a:t>
            </a:r>
            <a:r>
              <a:rPr lang="ru-RU" sz="1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светофор</a:t>
            </a:r>
          </a:p>
          <a:p>
            <a:r>
              <a:rPr lang="en-US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hlinkClick r:id="rId7"/>
              </a:rPr>
              <a:t>http://test.bezumnyyshlyapnik.ru/image/R1YDPJxjaM0</a:t>
            </a:r>
            <a:r>
              <a:rPr lang="ru-RU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sz="1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велосипед</a:t>
            </a:r>
          </a:p>
          <a:p>
            <a:r>
              <a:rPr lang="en-US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hlinkClick r:id="rId8"/>
              </a:rPr>
              <a:t>http://mtdata.ru/u23/photo21EF/20382601730-0/original.jpg</a:t>
            </a:r>
            <a:r>
              <a:rPr lang="ru-RU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- </a:t>
            </a:r>
            <a:r>
              <a:rPr lang="ru-RU" sz="1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тротуар</a:t>
            </a:r>
            <a:endParaRPr lang="ru-RU" sz="18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  <a:hlinkClick r:id="rId9"/>
            </a:endParaRPr>
          </a:p>
          <a:p>
            <a:r>
              <a:rPr lang="en-US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hlinkClick r:id="rId10"/>
              </a:rPr>
              <a:t>http://funsuslik.ru/content/post/M28Kg3BVmWiAjzYbc5fD.png</a:t>
            </a:r>
            <a:r>
              <a:rPr lang="ru-RU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- </a:t>
            </a:r>
            <a:r>
              <a:rPr lang="ru-RU" sz="1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шофер</a:t>
            </a:r>
          </a:p>
          <a:p>
            <a:r>
              <a:rPr lang="en-US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hlinkClick r:id="rId11"/>
              </a:rPr>
              <a:t>https://pbs.twimg.com/media/CtScsdeXYAAUC3G.jpg</a:t>
            </a:r>
            <a:r>
              <a:rPr lang="ru-RU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sz="1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переход</a:t>
            </a:r>
          </a:p>
          <a:p>
            <a:r>
              <a:rPr lang="en-US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hlinkClick r:id="rId12"/>
              </a:rPr>
              <a:t>http://pdd-baza.ru/wp-content/uploads/2016/12/431_dorozhnye-znaki.jpg</a:t>
            </a:r>
            <a:r>
              <a:rPr lang="ru-RU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hlinkClick r:id="rId12"/>
              </a:rPr>
              <a:t>-</a:t>
            </a:r>
            <a:r>
              <a:rPr lang="ru-RU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дорожные знаки</a:t>
            </a:r>
            <a:endParaRPr lang="ru-RU" sz="18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hlinkClick r:id="rId13"/>
              </a:rPr>
              <a:t>https://img-fotki.yandex.ru/get/6830/160780412.5f7/0_140d9f_16955247_L</a:t>
            </a:r>
            <a:r>
              <a:rPr lang="ru-RU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hlinkClick r:id="rId13"/>
              </a:rPr>
              <a:t>-</a:t>
            </a:r>
            <a:r>
              <a:rPr lang="ru-RU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мак</a:t>
            </a:r>
          </a:p>
          <a:p>
            <a:endParaRPr lang="ru-RU" sz="18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hlinkClick r:id="rId14"/>
              </a:rPr>
              <a:t>http://www.nvk-schaslyve.com.ua/wp-content/uploads/2016/10/</a:t>
            </a:r>
            <a:r>
              <a:rPr lang="ru-RU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hlinkClick r:id="rId14"/>
              </a:rPr>
              <a:t>автобус-1-295</a:t>
            </a:r>
            <a:r>
              <a:rPr lang="en-US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hlinkClick r:id="rId14"/>
              </a:rPr>
              <a:t>x300.jpg</a:t>
            </a:r>
            <a:r>
              <a:rPr lang="ru-RU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hlinkClick r:id="rId14"/>
              </a:rPr>
              <a:t>-</a:t>
            </a:r>
            <a:r>
              <a:rPr lang="ru-RU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автобус</a:t>
            </a:r>
            <a:endParaRPr lang="ru-RU" sz="18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hlinkClick r:id="rId15"/>
              </a:rPr>
              <a:t>http://foneyes.ru/img/picture/Apr/17/31b16c3d63a675168325f09aaec6b183/7.jpg</a:t>
            </a:r>
            <a:r>
              <a:rPr lang="ru-RU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hlinkClick r:id="rId15"/>
              </a:rPr>
              <a:t>-</a:t>
            </a:r>
            <a:r>
              <a:rPr lang="ru-RU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полицейский</a:t>
            </a:r>
          </a:p>
          <a:p>
            <a:endParaRPr lang="ru-RU" sz="18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/>
          </a:p>
        </p:txBody>
      </p:sp>
      <p:sp>
        <p:nvSpPr>
          <p:cNvPr id="6" name="Стрелка вправо 5"/>
          <p:cNvSpPr/>
          <p:nvPr/>
        </p:nvSpPr>
        <p:spPr>
          <a:xfrm>
            <a:off x="8532440" y="6237312"/>
            <a:ext cx="467544" cy="50405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Скругленный прямоугольник 75"/>
          <p:cNvSpPr/>
          <p:nvPr/>
        </p:nvSpPr>
        <p:spPr>
          <a:xfrm>
            <a:off x="214282" y="285728"/>
            <a:ext cx="3853662" cy="36473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5" name="Скругленный прямоугольник 84"/>
          <p:cNvSpPr/>
          <p:nvPr/>
        </p:nvSpPr>
        <p:spPr>
          <a:xfrm>
            <a:off x="251520" y="4149080"/>
            <a:ext cx="3384376" cy="24482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6300192" y="3645024"/>
            <a:ext cx="428628" cy="43204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8028384" y="450912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436096" y="364502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164288" y="3645024"/>
            <a:ext cx="428628" cy="43204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5868144" y="450912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5868144" y="494116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6300192" y="4509120"/>
            <a:ext cx="43204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6732240" y="450912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7164288" y="450912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4139952" y="450912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5004048" y="494116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5004048" y="4077072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5004048" y="3212976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6732240" y="3212976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5004048" y="234888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5004048" y="278092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5004048" y="364502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>
            <a:off x="4572000" y="364502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23"/>
          <p:cNvSpPr/>
          <p:nvPr/>
        </p:nvSpPr>
        <p:spPr>
          <a:xfrm>
            <a:off x="4139952" y="364502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4139952" y="278092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25"/>
          <p:cNvSpPr/>
          <p:nvPr/>
        </p:nvSpPr>
        <p:spPr>
          <a:xfrm>
            <a:off x="5004048" y="450912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/>
          <p:cNvSpPr/>
          <p:nvPr/>
        </p:nvSpPr>
        <p:spPr>
          <a:xfrm>
            <a:off x="4139952" y="3212976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рямоугольник 27"/>
          <p:cNvSpPr/>
          <p:nvPr/>
        </p:nvSpPr>
        <p:spPr>
          <a:xfrm>
            <a:off x="3707904" y="450912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рямоугольник 28"/>
          <p:cNvSpPr/>
          <p:nvPr/>
        </p:nvSpPr>
        <p:spPr>
          <a:xfrm>
            <a:off x="6732240" y="4077072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рямоугольник 29"/>
          <p:cNvSpPr/>
          <p:nvPr/>
        </p:nvSpPr>
        <p:spPr>
          <a:xfrm>
            <a:off x="4139952" y="4077072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рямоугольник 30"/>
          <p:cNvSpPr/>
          <p:nvPr/>
        </p:nvSpPr>
        <p:spPr>
          <a:xfrm>
            <a:off x="4572000" y="450912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5436096" y="4077072"/>
            <a:ext cx="428628" cy="428628"/>
          </a:xfrm>
          <a:prstGeom prst="rect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Прямоугольник 37"/>
          <p:cNvSpPr/>
          <p:nvPr/>
        </p:nvSpPr>
        <p:spPr>
          <a:xfrm>
            <a:off x="6732240" y="494116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Прямоугольник 38"/>
          <p:cNvSpPr/>
          <p:nvPr/>
        </p:nvSpPr>
        <p:spPr>
          <a:xfrm>
            <a:off x="7164288" y="148478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Прямоугольник 39"/>
          <p:cNvSpPr/>
          <p:nvPr/>
        </p:nvSpPr>
        <p:spPr>
          <a:xfrm>
            <a:off x="6732240" y="148478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Прямоугольник 41"/>
          <p:cNvSpPr/>
          <p:nvPr/>
        </p:nvSpPr>
        <p:spPr>
          <a:xfrm>
            <a:off x="7164288" y="234888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Прямоугольник 42"/>
          <p:cNvSpPr/>
          <p:nvPr/>
        </p:nvSpPr>
        <p:spPr>
          <a:xfrm>
            <a:off x="7596336" y="148478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Прямоугольник 43"/>
          <p:cNvSpPr/>
          <p:nvPr/>
        </p:nvSpPr>
        <p:spPr>
          <a:xfrm>
            <a:off x="8028384" y="148478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рямоугольник 44"/>
          <p:cNvSpPr/>
          <p:nvPr/>
        </p:nvSpPr>
        <p:spPr>
          <a:xfrm>
            <a:off x="7596336" y="2348880"/>
            <a:ext cx="428628" cy="43204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Прямоугольник 45"/>
          <p:cNvSpPr/>
          <p:nvPr/>
        </p:nvSpPr>
        <p:spPr>
          <a:xfrm>
            <a:off x="8028384" y="234888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Прямоугольник 46"/>
          <p:cNvSpPr/>
          <p:nvPr/>
        </p:nvSpPr>
        <p:spPr>
          <a:xfrm>
            <a:off x="8028384" y="3212976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Прямоугольник 47"/>
          <p:cNvSpPr/>
          <p:nvPr/>
        </p:nvSpPr>
        <p:spPr>
          <a:xfrm>
            <a:off x="8028384" y="364502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Прямоугольник 48"/>
          <p:cNvSpPr/>
          <p:nvPr/>
        </p:nvSpPr>
        <p:spPr>
          <a:xfrm>
            <a:off x="8028384" y="4077072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Прямоугольник 49"/>
          <p:cNvSpPr/>
          <p:nvPr/>
        </p:nvSpPr>
        <p:spPr>
          <a:xfrm>
            <a:off x="8028384" y="494116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Прямоугольник 50"/>
          <p:cNvSpPr/>
          <p:nvPr/>
        </p:nvSpPr>
        <p:spPr>
          <a:xfrm>
            <a:off x="6729960" y="2348880"/>
            <a:ext cx="428628" cy="44230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Прямоугольник 51"/>
          <p:cNvSpPr/>
          <p:nvPr/>
        </p:nvSpPr>
        <p:spPr>
          <a:xfrm>
            <a:off x="6300192" y="234888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4" name="Прямоугольник 53"/>
          <p:cNvSpPr/>
          <p:nvPr/>
        </p:nvSpPr>
        <p:spPr>
          <a:xfrm>
            <a:off x="5872704" y="364844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5" name="Прямоугольник 54"/>
          <p:cNvSpPr/>
          <p:nvPr/>
        </p:nvSpPr>
        <p:spPr>
          <a:xfrm>
            <a:off x="5872704" y="3219816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6" name="Прямоугольник 55"/>
          <p:cNvSpPr/>
          <p:nvPr/>
        </p:nvSpPr>
        <p:spPr>
          <a:xfrm>
            <a:off x="5872704" y="279118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7" name="Прямоугольник 56"/>
          <p:cNvSpPr/>
          <p:nvPr/>
        </p:nvSpPr>
        <p:spPr>
          <a:xfrm>
            <a:off x="5872704" y="236256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8" name="Прямоугольник 57"/>
          <p:cNvSpPr/>
          <p:nvPr/>
        </p:nvSpPr>
        <p:spPr>
          <a:xfrm>
            <a:off x="5868144" y="5373216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9" name="Прямоугольник 58"/>
          <p:cNvSpPr/>
          <p:nvPr/>
        </p:nvSpPr>
        <p:spPr>
          <a:xfrm>
            <a:off x="5868144" y="148478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0" name="Прямоугольник 59"/>
          <p:cNvSpPr/>
          <p:nvPr/>
        </p:nvSpPr>
        <p:spPr>
          <a:xfrm>
            <a:off x="5868144" y="1916832"/>
            <a:ext cx="43204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1" name="Прямоугольник 60"/>
          <p:cNvSpPr/>
          <p:nvPr/>
        </p:nvSpPr>
        <p:spPr>
          <a:xfrm>
            <a:off x="6300192" y="148478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4" name="Прямоугольник 63"/>
          <p:cNvSpPr/>
          <p:nvPr/>
        </p:nvSpPr>
        <p:spPr>
          <a:xfrm>
            <a:off x="8028384" y="278092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5" name="Прямоугольник 64"/>
          <p:cNvSpPr/>
          <p:nvPr/>
        </p:nvSpPr>
        <p:spPr>
          <a:xfrm>
            <a:off x="8460432" y="234888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9" name="Стрелка вправо 68"/>
          <p:cNvSpPr/>
          <p:nvPr/>
        </p:nvSpPr>
        <p:spPr>
          <a:xfrm rot="5400000">
            <a:off x="5868445" y="908419"/>
            <a:ext cx="428596" cy="429198"/>
          </a:xfrm>
          <a:prstGeom prst="right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7" name="TextBox 76"/>
          <p:cNvSpPr txBox="1"/>
          <p:nvPr/>
        </p:nvSpPr>
        <p:spPr>
          <a:xfrm>
            <a:off x="285720" y="428605"/>
            <a:ext cx="3638208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/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Не летает, не жужжит,</a:t>
            </a:r>
            <a:b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Жук по улице бежит.</a:t>
            </a:r>
            <a:b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 горят в глазах жука</a:t>
            </a:r>
            <a:b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Два слепящих огонька.</a:t>
            </a:r>
            <a:endParaRPr lang="ru-RU" sz="22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5868144" y="1412776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А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5872704" y="1844824"/>
            <a:ext cx="4994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В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5868144" y="2276872"/>
            <a:ext cx="5760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Т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5868144" y="2708920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О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74" name="Прямоугольник 73"/>
          <p:cNvSpPr/>
          <p:nvPr/>
        </p:nvSpPr>
        <p:spPr>
          <a:xfrm>
            <a:off x="6729960" y="364844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4" name="Рисунок 83" descr="httpwww.adpic.dedatapicturedetailTrinkwasser_wird_in_ein_Glas_gegossen_519241.jpg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7544" y="4437112"/>
            <a:ext cx="2952328" cy="1880549"/>
          </a:xfrm>
          <a:prstGeom prst="rect">
            <a:avLst/>
          </a:prstGeom>
          <a:ln w="38100">
            <a:solidFill>
              <a:srgbClr val="002060"/>
            </a:solidFill>
          </a:ln>
        </p:spPr>
      </p:pic>
      <p:sp>
        <p:nvSpPr>
          <p:cNvPr id="87" name="Прямоугольник 86"/>
          <p:cNvSpPr/>
          <p:nvPr/>
        </p:nvSpPr>
        <p:spPr>
          <a:xfrm>
            <a:off x="5868144" y="4077072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8" name="Прямоугольник 87"/>
          <p:cNvSpPr/>
          <p:nvPr/>
        </p:nvSpPr>
        <p:spPr>
          <a:xfrm>
            <a:off x="4572000" y="4077072"/>
            <a:ext cx="428628" cy="428628"/>
          </a:xfrm>
          <a:prstGeom prst="rect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9" name="Прямоугольник 88"/>
          <p:cNvSpPr/>
          <p:nvPr/>
        </p:nvSpPr>
        <p:spPr>
          <a:xfrm>
            <a:off x="6300192" y="4077072"/>
            <a:ext cx="428628" cy="428628"/>
          </a:xfrm>
          <a:prstGeom prst="rect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1" name="Прямоугольник 90"/>
          <p:cNvSpPr/>
          <p:nvPr/>
        </p:nvSpPr>
        <p:spPr>
          <a:xfrm>
            <a:off x="5436096" y="450912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4" name="TextBox 93"/>
          <p:cNvSpPr txBox="1"/>
          <p:nvPr/>
        </p:nvSpPr>
        <p:spPr>
          <a:xfrm>
            <a:off x="5868144" y="3564305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О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95" name="TextBox 94"/>
          <p:cNvSpPr txBox="1"/>
          <p:nvPr/>
        </p:nvSpPr>
        <p:spPr>
          <a:xfrm>
            <a:off x="5868144" y="4005064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Б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96" name="TextBox 95"/>
          <p:cNvSpPr txBox="1"/>
          <p:nvPr/>
        </p:nvSpPr>
        <p:spPr>
          <a:xfrm>
            <a:off x="5872134" y="4428401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И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97" name="TextBox 96"/>
          <p:cNvSpPr txBox="1"/>
          <p:nvPr/>
        </p:nvSpPr>
        <p:spPr>
          <a:xfrm>
            <a:off x="5872134" y="4860449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Л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98" name="TextBox 97"/>
          <p:cNvSpPr txBox="1"/>
          <p:nvPr/>
        </p:nvSpPr>
        <p:spPr>
          <a:xfrm>
            <a:off x="5872134" y="5301208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Ь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99" name="TextBox 98"/>
          <p:cNvSpPr txBox="1"/>
          <p:nvPr/>
        </p:nvSpPr>
        <p:spPr>
          <a:xfrm>
            <a:off x="5796136" y="3140968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М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0" name="Прямоугольник 99"/>
          <p:cNvSpPr/>
          <p:nvPr/>
        </p:nvSpPr>
        <p:spPr>
          <a:xfrm>
            <a:off x="4572000" y="148478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1" name="Прямоугольник 100"/>
          <p:cNvSpPr/>
          <p:nvPr/>
        </p:nvSpPr>
        <p:spPr>
          <a:xfrm>
            <a:off x="5004048" y="148478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2" name="Прямоугольник 101"/>
          <p:cNvSpPr/>
          <p:nvPr/>
        </p:nvSpPr>
        <p:spPr>
          <a:xfrm>
            <a:off x="5436096" y="148478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2" name="Управляющая кнопка: домой 81">
            <a:hlinkClick r:id="rId3" action="ppaction://hlinksldjump" highlightClick="1"/>
          </p:cNvPr>
          <p:cNvSpPr/>
          <p:nvPr/>
        </p:nvSpPr>
        <p:spPr>
          <a:xfrm>
            <a:off x="7668344" y="5949280"/>
            <a:ext cx="504056" cy="64807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0" name="Стрелка вправо 89"/>
          <p:cNvSpPr/>
          <p:nvPr/>
        </p:nvSpPr>
        <p:spPr>
          <a:xfrm>
            <a:off x="8244408" y="5949280"/>
            <a:ext cx="576064" cy="64807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6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899592" y="908720"/>
            <a:ext cx="7776864" cy="547260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67744" y="260648"/>
            <a:ext cx="5214974" cy="71438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n>
                  <a:solidFill>
                    <a:srgbClr val="002060"/>
                  </a:solidFill>
                </a:ln>
                <a:solidFill>
                  <a:schemeClr val="bg1"/>
                </a:solidFill>
              </a:rPr>
              <a:t>Интернет- ресурсы</a:t>
            </a:r>
            <a:endParaRPr lang="ru-RU" b="1" dirty="0">
              <a:ln>
                <a:solidFill>
                  <a:srgbClr val="002060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4" name="Управляющая кнопка: домой 3">
            <a:hlinkClick r:id="" action="ppaction://hlinkshowjump?jump=firstslide" highlightClick="1"/>
          </p:cNvPr>
          <p:cNvSpPr/>
          <p:nvPr/>
        </p:nvSpPr>
        <p:spPr>
          <a:xfrm>
            <a:off x="285720" y="6143644"/>
            <a:ext cx="500066" cy="50006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15616" y="1268760"/>
            <a:ext cx="7488832" cy="5040560"/>
          </a:xfrm>
        </p:spPr>
        <p:txBody>
          <a:bodyPr>
            <a:normAutofit fontScale="70000" lnSpcReduction="20000"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hlinkClick r:id="rId2"/>
              </a:rPr>
              <a:t>https://glavsnab.net/image/cache/data/gaika934-250x250.jpeg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hlinkClick r:id="rId2"/>
              </a:rPr>
              <a:t>-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гайка</a:t>
            </a:r>
            <a:endParaRPr lang="ru-RU" sz="20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hlinkClick r:id="rId3"/>
              </a:rPr>
              <a:t>http://www.stihi.ru/pics/2015/11/28/5066.jpg</a:t>
            </a:r>
            <a:r>
              <a:rPr lang="en-US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- зайчики в трамвайчике</a:t>
            </a:r>
            <a:endParaRPr lang="ru-RU" sz="20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  <a:hlinkClick r:id="rId4"/>
            </a:endParaRPr>
          </a:p>
          <a:p>
            <a:r>
              <a:rPr lang="en-US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hlinkClick r:id="rId5"/>
              </a:rPr>
              <a:t>http://s1.dmcdn.net/fGsyD/x240-NZ0.jpg</a:t>
            </a:r>
            <a:r>
              <a:rPr lang="en-US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- лоб</a:t>
            </a:r>
            <a:endParaRPr lang="ru-RU" sz="20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hlinkClick r:id="rId6"/>
              </a:rPr>
              <a:t>https://avatars.mds.yandex.net/get-kino-vod-films-gallery/34144/2a00000151860674ad8a6373a6904da12525/920x460</a:t>
            </a:r>
            <a:r>
              <a:rPr lang="en-US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- Дядя Степа</a:t>
            </a:r>
          </a:p>
          <a:p>
            <a:r>
              <a:rPr lang="en-US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hlinkClick r:id="rId7"/>
              </a:rPr>
              <a:t>https://img-fotki.yandex.ru/get/9091/154682079.29/0_11e86f_ec512ab8_S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hlinkClick r:id="rId7"/>
              </a:rPr>
              <a:t>-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карета</a:t>
            </a:r>
          </a:p>
          <a:p>
            <a:r>
              <a:rPr lang="en-US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hlinkClick r:id="rId8"/>
              </a:rPr>
              <a:t>http://cdn.st100sp.com/cache_pictures/046040950/thumb300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hlinkClick r:id="rId8"/>
              </a:rPr>
              <a:t>-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Печкин</a:t>
            </a:r>
          </a:p>
          <a:p>
            <a:r>
              <a:rPr lang="en-US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hlinkClick r:id="rId9"/>
              </a:rPr>
              <a:t>https://www.eagleonline.com/wp-content/uploads/watering-can.jpg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- лейка</a:t>
            </a:r>
          </a:p>
          <a:p>
            <a:r>
              <a:rPr lang="en-US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hlinkClick r:id="rId10"/>
              </a:rPr>
              <a:t>http://www.clipartbest.com/cliparts/dcr/ea8/dcrea8oMi.png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hlinkClick r:id="rId10"/>
              </a:rPr>
              <a:t>-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мобильный</a:t>
            </a:r>
          </a:p>
          <a:p>
            <a:r>
              <a:rPr lang="en-US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hlinkClick r:id="rId11"/>
              </a:rPr>
              <a:t>http://img2.wikia.nocookie.net/__cb20130116174648/clubpenguin/images/thumb/8/86/CurlyMustache.png/500px-CurlyMustache.png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- усы</a:t>
            </a:r>
          </a:p>
          <a:p>
            <a:r>
              <a:rPr lang="en-US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hlinkClick r:id="rId12"/>
              </a:rPr>
              <a:t>http://cache1.asset-cache.net/xc/475002897.jpg?v=2&amp;c=IWSAsset&amp;k=2&amp;d=rVyc3vVmqdxiABbN_VvScj9BZ0mXm5kt4p2y6gXztJw1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– меч</a:t>
            </a:r>
          </a:p>
          <a:p>
            <a:r>
              <a:rPr lang="en-US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hlinkClick r:id="rId13"/>
              </a:rPr>
              <a:t>https://pp.vk.me/c543108/v543108737/145a2/L-Ixj6eSkbw.jpg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sz="20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паравозик</a:t>
            </a:r>
            <a:endParaRPr lang="ru-RU" sz="20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hlinkClick r:id="rId14"/>
              </a:rPr>
              <a:t>http://svoiskazki.ru/wp-content/uploads/2013/07/emelya_6-152x200.jpg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- Емеля</a:t>
            </a:r>
          </a:p>
          <a:p>
            <a:r>
              <a:rPr lang="en-US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hlinkClick r:id="rId15"/>
              </a:rPr>
              <a:t>https://ds03.infourok.ru/uploads/ex/080c/00028c93-465a40da/hello_html_m4e5bcc31.png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- звезда</a:t>
            </a:r>
          </a:p>
          <a:p>
            <a:r>
              <a:rPr lang="en-US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hlinkClick r:id="rId16"/>
              </a:rPr>
              <a:t>http://www.emeraldhotel.ru/images/specp/im6.gif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-  повар</a:t>
            </a:r>
          </a:p>
          <a:p>
            <a:r>
              <a:rPr lang="en-US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hlinkClick r:id="rId17"/>
              </a:rPr>
              <a:t>https://classconnection.s3.amazonaws.com/65/flashcards/1238065/jpg/lips-14392FA0EF651A23DE1.jpg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- рот</a:t>
            </a:r>
          </a:p>
          <a:p>
            <a:r>
              <a:rPr lang="en-US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hlinkClick r:id="rId18"/>
              </a:rPr>
              <a:t>http://overgraph.ru/images/379156_risunok-cherniki-karandashom.jpg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- трава</a:t>
            </a:r>
          </a:p>
          <a:p>
            <a:r>
              <a:rPr lang="en-US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hlinkClick r:id="rId19"/>
              </a:rPr>
              <a:t>http://www.clipartster.com/images/171/royal-throne-id-849-club-penguin-wiki-the-free-editable-VIHKeM-clipart.png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- трон</a:t>
            </a:r>
          </a:p>
          <a:p>
            <a:endParaRPr lang="ru-RU" sz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Скругленный прямоугольник 75"/>
          <p:cNvSpPr/>
          <p:nvPr/>
        </p:nvSpPr>
        <p:spPr>
          <a:xfrm>
            <a:off x="214282" y="285728"/>
            <a:ext cx="3853662" cy="36473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5" name="Скругленный прямоугольник 84"/>
          <p:cNvSpPr/>
          <p:nvPr/>
        </p:nvSpPr>
        <p:spPr>
          <a:xfrm>
            <a:off x="251520" y="4149080"/>
            <a:ext cx="3384376" cy="24482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6300192" y="3645024"/>
            <a:ext cx="428628" cy="43204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8028384" y="450912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436096" y="364502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164288" y="3645024"/>
            <a:ext cx="428628" cy="43204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5868144" y="450912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5868144" y="494116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6300192" y="4509120"/>
            <a:ext cx="43204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6732240" y="450912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7164288" y="450912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4139952" y="450912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5004048" y="494116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5004048" y="4077072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5004048" y="3212976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6732240" y="3212976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5004048" y="234888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5004048" y="278092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5004048" y="364502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>
            <a:off x="4572000" y="364502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23"/>
          <p:cNvSpPr/>
          <p:nvPr/>
        </p:nvSpPr>
        <p:spPr>
          <a:xfrm>
            <a:off x="4139952" y="364502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4139952" y="278092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25"/>
          <p:cNvSpPr/>
          <p:nvPr/>
        </p:nvSpPr>
        <p:spPr>
          <a:xfrm>
            <a:off x="5004048" y="450912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/>
          <p:cNvSpPr/>
          <p:nvPr/>
        </p:nvSpPr>
        <p:spPr>
          <a:xfrm>
            <a:off x="4139952" y="3212976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рямоугольник 27"/>
          <p:cNvSpPr/>
          <p:nvPr/>
        </p:nvSpPr>
        <p:spPr>
          <a:xfrm>
            <a:off x="3707904" y="450912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рямоугольник 28"/>
          <p:cNvSpPr/>
          <p:nvPr/>
        </p:nvSpPr>
        <p:spPr>
          <a:xfrm>
            <a:off x="6732240" y="4077072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рямоугольник 29"/>
          <p:cNvSpPr/>
          <p:nvPr/>
        </p:nvSpPr>
        <p:spPr>
          <a:xfrm>
            <a:off x="4139952" y="4077072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рямоугольник 30"/>
          <p:cNvSpPr/>
          <p:nvPr/>
        </p:nvSpPr>
        <p:spPr>
          <a:xfrm>
            <a:off x="4572000" y="450912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5436096" y="4077072"/>
            <a:ext cx="428628" cy="428628"/>
          </a:xfrm>
          <a:prstGeom prst="rect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Прямоугольник 37"/>
          <p:cNvSpPr/>
          <p:nvPr/>
        </p:nvSpPr>
        <p:spPr>
          <a:xfrm>
            <a:off x="6732240" y="494116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Прямоугольник 38"/>
          <p:cNvSpPr/>
          <p:nvPr/>
        </p:nvSpPr>
        <p:spPr>
          <a:xfrm>
            <a:off x="7164288" y="148478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Прямоугольник 39"/>
          <p:cNvSpPr/>
          <p:nvPr/>
        </p:nvSpPr>
        <p:spPr>
          <a:xfrm>
            <a:off x="6732240" y="148478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2" name="Прямоугольник 41"/>
          <p:cNvSpPr/>
          <p:nvPr/>
        </p:nvSpPr>
        <p:spPr>
          <a:xfrm>
            <a:off x="7164288" y="234888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Прямоугольник 42"/>
          <p:cNvSpPr/>
          <p:nvPr/>
        </p:nvSpPr>
        <p:spPr>
          <a:xfrm>
            <a:off x="7596336" y="148478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Прямоугольник 43"/>
          <p:cNvSpPr/>
          <p:nvPr/>
        </p:nvSpPr>
        <p:spPr>
          <a:xfrm>
            <a:off x="8028384" y="148478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рямоугольник 44"/>
          <p:cNvSpPr/>
          <p:nvPr/>
        </p:nvSpPr>
        <p:spPr>
          <a:xfrm>
            <a:off x="7596336" y="2348880"/>
            <a:ext cx="428628" cy="43204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Прямоугольник 45"/>
          <p:cNvSpPr/>
          <p:nvPr/>
        </p:nvSpPr>
        <p:spPr>
          <a:xfrm>
            <a:off x="8028384" y="234888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Прямоугольник 46"/>
          <p:cNvSpPr/>
          <p:nvPr/>
        </p:nvSpPr>
        <p:spPr>
          <a:xfrm>
            <a:off x="8028384" y="3212976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Прямоугольник 47"/>
          <p:cNvSpPr/>
          <p:nvPr/>
        </p:nvSpPr>
        <p:spPr>
          <a:xfrm>
            <a:off x="8028384" y="364502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Прямоугольник 48"/>
          <p:cNvSpPr/>
          <p:nvPr/>
        </p:nvSpPr>
        <p:spPr>
          <a:xfrm>
            <a:off x="8028384" y="4077072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Прямоугольник 49"/>
          <p:cNvSpPr/>
          <p:nvPr/>
        </p:nvSpPr>
        <p:spPr>
          <a:xfrm>
            <a:off x="8028384" y="494116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Прямоугольник 50"/>
          <p:cNvSpPr/>
          <p:nvPr/>
        </p:nvSpPr>
        <p:spPr>
          <a:xfrm>
            <a:off x="6729960" y="2348880"/>
            <a:ext cx="428628" cy="44230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Прямоугольник 51"/>
          <p:cNvSpPr/>
          <p:nvPr/>
        </p:nvSpPr>
        <p:spPr>
          <a:xfrm>
            <a:off x="6300192" y="234888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4" name="Прямоугольник 53"/>
          <p:cNvSpPr/>
          <p:nvPr/>
        </p:nvSpPr>
        <p:spPr>
          <a:xfrm>
            <a:off x="5872704" y="364844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5" name="Прямоугольник 54"/>
          <p:cNvSpPr/>
          <p:nvPr/>
        </p:nvSpPr>
        <p:spPr>
          <a:xfrm>
            <a:off x="5872704" y="3219816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6" name="Прямоугольник 55"/>
          <p:cNvSpPr/>
          <p:nvPr/>
        </p:nvSpPr>
        <p:spPr>
          <a:xfrm>
            <a:off x="5872704" y="279118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7" name="Прямоугольник 56"/>
          <p:cNvSpPr/>
          <p:nvPr/>
        </p:nvSpPr>
        <p:spPr>
          <a:xfrm>
            <a:off x="5872704" y="236256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8" name="Прямоугольник 57"/>
          <p:cNvSpPr/>
          <p:nvPr/>
        </p:nvSpPr>
        <p:spPr>
          <a:xfrm>
            <a:off x="5868144" y="5373216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9" name="Прямоугольник 58"/>
          <p:cNvSpPr/>
          <p:nvPr/>
        </p:nvSpPr>
        <p:spPr>
          <a:xfrm>
            <a:off x="5868144" y="148478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0" name="Прямоугольник 59"/>
          <p:cNvSpPr/>
          <p:nvPr/>
        </p:nvSpPr>
        <p:spPr>
          <a:xfrm>
            <a:off x="5868144" y="1916832"/>
            <a:ext cx="43204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1" name="Прямоугольник 60"/>
          <p:cNvSpPr/>
          <p:nvPr/>
        </p:nvSpPr>
        <p:spPr>
          <a:xfrm>
            <a:off x="6300192" y="148478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4" name="Прямоугольник 63"/>
          <p:cNvSpPr/>
          <p:nvPr/>
        </p:nvSpPr>
        <p:spPr>
          <a:xfrm>
            <a:off x="8028384" y="278092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5" name="Прямоугольник 64"/>
          <p:cNvSpPr/>
          <p:nvPr/>
        </p:nvSpPr>
        <p:spPr>
          <a:xfrm>
            <a:off x="8460432" y="234888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9" name="Стрелка вправо 68"/>
          <p:cNvSpPr/>
          <p:nvPr/>
        </p:nvSpPr>
        <p:spPr>
          <a:xfrm>
            <a:off x="4139952" y="1484784"/>
            <a:ext cx="428596" cy="429198"/>
          </a:xfrm>
          <a:prstGeom prst="right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8" name="TextBox 77"/>
          <p:cNvSpPr txBox="1"/>
          <p:nvPr/>
        </p:nvSpPr>
        <p:spPr>
          <a:xfrm>
            <a:off x="5868144" y="1412776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А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5872704" y="1844824"/>
            <a:ext cx="4994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В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5868144" y="2276872"/>
            <a:ext cx="5760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Т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5868144" y="2708920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О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74" name="Прямоугольник 73"/>
          <p:cNvSpPr/>
          <p:nvPr/>
        </p:nvSpPr>
        <p:spPr>
          <a:xfrm>
            <a:off x="6729960" y="364844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4" name="Рисунок 83" descr="httpwww.adpic.dedatapicturedetailTrinkwasser_wird_in_ein_Glas_gegossen_519241.jpg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1560" y="4365104"/>
            <a:ext cx="2664296" cy="2095914"/>
          </a:xfrm>
          <a:prstGeom prst="rect">
            <a:avLst/>
          </a:prstGeom>
          <a:ln w="38100">
            <a:solidFill>
              <a:srgbClr val="002060"/>
            </a:solidFill>
          </a:ln>
        </p:spPr>
      </p:pic>
      <p:sp>
        <p:nvSpPr>
          <p:cNvPr id="87" name="Прямоугольник 86"/>
          <p:cNvSpPr/>
          <p:nvPr/>
        </p:nvSpPr>
        <p:spPr>
          <a:xfrm>
            <a:off x="5868144" y="4077072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8" name="Прямоугольник 87"/>
          <p:cNvSpPr/>
          <p:nvPr/>
        </p:nvSpPr>
        <p:spPr>
          <a:xfrm>
            <a:off x="4572000" y="4077072"/>
            <a:ext cx="428628" cy="428628"/>
          </a:xfrm>
          <a:prstGeom prst="rect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9" name="Прямоугольник 88"/>
          <p:cNvSpPr/>
          <p:nvPr/>
        </p:nvSpPr>
        <p:spPr>
          <a:xfrm>
            <a:off x="6300192" y="4077072"/>
            <a:ext cx="428628" cy="428628"/>
          </a:xfrm>
          <a:prstGeom prst="rect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1" name="Прямоугольник 90"/>
          <p:cNvSpPr/>
          <p:nvPr/>
        </p:nvSpPr>
        <p:spPr>
          <a:xfrm>
            <a:off x="5436096" y="450912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4" name="TextBox 93"/>
          <p:cNvSpPr txBox="1"/>
          <p:nvPr/>
        </p:nvSpPr>
        <p:spPr>
          <a:xfrm>
            <a:off x="5868144" y="3564305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О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95" name="TextBox 94"/>
          <p:cNvSpPr txBox="1"/>
          <p:nvPr/>
        </p:nvSpPr>
        <p:spPr>
          <a:xfrm>
            <a:off x="5868144" y="4005064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Б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96" name="TextBox 95"/>
          <p:cNvSpPr txBox="1"/>
          <p:nvPr/>
        </p:nvSpPr>
        <p:spPr>
          <a:xfrm>
            <a:off x="5872134" y="4428401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И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97" name="TextBox 96"/>
          <p:cNvSpPr txBox="1"/>
          <p:nvPr/>
        </p:nvSpPr>
        <p:spPr>
          <a:xfrm>
            <a:off x="5872134" y="4860449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Л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98" name="TextBox 97"/>
          <p:cNvSpPr txBox="1"/>
          <p:nvPr/>
        </p:nvSpPr>
        <p:spPr>
          <a:xfrm>
            <a:off x="5872134" y="5301208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Ь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99" name="TextBox 98"/>
          <p:cNvSpPr txBox="1"/>
          <p:nvPr/>
        </p:nvSpPr>
        <p:spPr>
          <a:xfrm>
            <a:off x="5796136" y="3140968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М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75" name="Прямоугольник 74"/>
          <p:cNvSpPr/>
          <p:nvPr/>
        </p:nvSpPr>
        <p:spPr>
          <a:xfrm>
            <a:off x="5436096" y="148478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2" name="Прямоугольник 81"/>
          <p:cNvSpPr/>
          <p:nvPr/>
        </p:nvSpPr>
        <p:spPr>
          <a:xfrm>
            <a:off x="5004048" y="148478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3" name="Прямоугольник 82"/>
          <p:cNvSpPr/>
          <p:nvPr/>
        </p:nvSpPr>
        <p:spPr>
          <a:xfrm>
            <a:off x="4572000" y="148478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0" name="TextBox 89"/>
          <p:cNvSpPr txBox="1"/>
          <p:nvPr/>
        </p:nvSpPr>
        <p:spPr>
          <a:xfrm>
            <a:off x="4575990" y="1412776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О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93" name="TextBox 92"/>
          <p:cNvSpPr txBox="1"/>
          <p:nvPr/>
        </p:nvSpPr>
        <p:spPr>
          <a:xfrm>
            <a:off x="5004048" y="1412776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С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0" name="TextBox 99"/>
          <p:cNvSpPr txBox="1"/>
          <p:nvPr/>
        </p:nvSpPr>
        <p:spPr>
          <a:xfrm>
            <a:off x="5440086" y="1412776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Т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1" name="TextBox 100"/>
          <p:cNvSpPr txBox="1"/>
          <p:nvPr/>
        </p:nvSpPr>
        <p:spPr>
          <a:xfrm>
            <a:off x="6300192" y="1412776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Н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2" name="TextBox 101"/>
          <p:cNvSpPr txBox="1"/>
          <p:nvPr/>
        </p:nvSpPr>
        <p:spPr>
          <a:xfrm>
            <a:off x="6736230" y="1412776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О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3" name="TextBox 102"/>
          <p:cNvSpPr txBox="1"/>
          <p:nvPr/>
        </p:nvSpPr>
        <p:spPr>
          <a:xfrm>
            <a:off x="7164288" y="1412776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В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4" name="TextBox 103"/>
          <p:cNvSpPr txBox="1"/>
          <p:nvPr/>
        </p:nvSpPr>
        <p:spPr>
          <a:xfrm>
            <a:off x="7600326" y="1412776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К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5" name="TextBox 104"/>
          <p:cNvSpPr txBox="1"/>
          <p:nvPr/>
        </p:nvSpPr>
        <p:spPr>
          <a:xfrm>
            <a:off x="8028384" y="1412776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А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6" name="TextBox 105"/>
          <p:cNvSpPr txBox="1"/>
          <p:nvPr/>
        </p:nvSpPr>
        <p:spPr>
          <a:xfrm>
            <a:off x="395536" y="332656"/>
            <a:ext cx="3600400" cy="3816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/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Наш автобус ехал-ехал, </a:t>
            </a:r>
          </a:p>
          <a:p>
            <a:pPr algn="ctr" fontAlgn="base"/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 к </a:t>
            </a:r>
            <a:r>
              <a:rPr lang="ru-RU" sz="28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площадочке</a:t>
            </a:r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подъехал. </a:t>
            </a:r>
          </a:p>
          <a:p>
            <a:pPr algn="ctr" fontAlgn="base"/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 на ней народ скучает, </a:t>
            </a:r>
          </a:p>
          <a:p>
            <a:pPr algn="ctr" fontAlgn="base"/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Молча транспорт ожидает.</a:t>
            </a:r>
          </a:p>
          <a:p>
            <a:endParaRPr lang="ru-RU" dirty="0"/>
          </a:p>
        </p:txBody>
      </p:sp>
      <p:sp>
        <p:nvSpPr>
          <p:cNvPr id="92" name="Управляющая кнопка: домой 91">
            <a:hlinkClick r:id="rId3" action="ppaction://hlinksldjump" highlightClick="1"/>
          </p:cNvPr>
          <p:cNvSpPr/>
          <p:nvPr/>
        </p:nvSpPr>
        <p:spPr>
          <a:xfrm>
            <a:off x="7668344" y="5877272"/>
            <a:ext cx="504056" cy="64807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7" name="Стрелка вправо 106"/>
          <p:cNvSpPr/>
          <p:nvPr/>
        </p:nvSpPr>
        <p:spPr>
          <a:xfrm>
            <a:off x="8244408" y="5949280"/>
            <a:ext cx="576064" cy="64807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"/>
                                        <p:tgtEl>
                                          <p:spTgt spid="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"/>
                                        <p:tgtEl>
                                          <p:spTgt spid="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7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2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7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8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Скругленный прямоугольник 75"/>
          <p:cNvSpPr/>
          <p:nvPr/>
        </p:nvSpPr>
        <p:spPr>
          <a:xfrm>
            <a:off x="214282" y="285728"/>
            <a:ext cx="3853662" cy="36473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5" name="Скругленный прямоугольник 84"/>
          <p:cNvSpPr/>
          <p:nvPr/>
        </p:nvSpPr>
        <p:spPr>
          <a:xfrm>
            <a:off x="251520" y="4149080"/>
            <a:ext cx="3384376" cy="24482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6300192" y="3645024"/>
            <a:ext cx="428628" cy="43204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8028384" y="450912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436096" y="364502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164288" y="3645024"/>
            <a:ext cx="428628" cy="43204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5868144" y="450912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5868144" y="494116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6300192" y="4509120"/>
            <a:ext cx="43204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6732240" y="450912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7164288" y="450912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4139952" y="450912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5004048" y="494116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5004048" y="4077072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5004048" y="3212976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6732240" y="3212976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5004048" y="234888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5004048" y="278092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5004048" y="364502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>
            <a:off x="4572000" y="364502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23"/>
          <p:cNvSpPr/>
          <p:nvPr/>
        </p:nvSpPr>
        <p:spPr>
          <a:xfrm>
            <a:off x="4139952" y="364502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4139952" y="278092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25"/>
          <p:cNvSpPr/>
          <p:nvPr/>
        </p:nvSpPr>
        <p:spPr>
          <a:xfrm>
            <a:off x="5004048" y="450912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/>
          <p:cNvSpPr/>
          <p:nvPr/>
        </p:nvSpPr>
        <p:spPr>
          <a:xfrm>
            <a:off x="4139952" y="3212976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рямоугольник 27"/>
          <p:cNvSpPr/>
          <p:nvPr/>
        </p:nvSpPr>
        <p:spPr>
          <a:xfrm>
            <a:off x="3707904" y="450912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рямоугольник 28"/>
          <p:cNvSpPr/>
          <p:nvPr/>
        </p:nvSpPr>
        <p:spPr>
          <a:xfrm>
            <a:off x="6732240" y="4077072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рямоугольник 29"/>
          <p:cNvSpPr/>
          <p:nvPr/>
        </p:nvSpPr>
        <p:spPr>
          <a:xfrm>
            <a:off x="4139952" y="4077072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рямоугольник 30"/>
          <p:cNvSpPr/>
          <p:nvPr/>
        </p:nvSpPr>
        <p:spPr>
          <a:xfrm>
            <a:off x="4572000" y="450912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5436096" y="4077072"/>
            <a:ext cx="428628" cy="428628"/>
          </a:xfrm>
          <a:prstGeom prst="rect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Прямоугольник 37"/>
          <p:cNvSpPr/>
          <p:nvPr/>
        </p:nvSpPr>
        <p:spPr>
          <a:xfrm>
            <a:off x="6732240" y="494116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Прямоугольник 38"/>
          <p:cNvSpPr/>
          <p:nvPr/>
        </p:nvSpPr>
        <p:spPr>
          <a:xfrm>
            <a:off x="7164288" y="148478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Прямоугольник 39"/>
          <p:cNvSpPr/>
          <p:nvPr/>
        </p:nvSpPr>
        <p:spPr>
          <a:xfrm>
            <a:off x="6732240" y="148478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2" name="Прямоугольник 41"/>
          <p:cNvSpPr/>
          <p:nvPr/>
        </p:nvSpPr>
        <p:spPr>
          <a:xfrm>
            <a:off x="7164288" y="234888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Прямоугольник 42"/>
          <p:cNvSpPr/>
          <p:nvPr/>
        </p:nvSpPr>
        <p:spPr>
          <a:xfrm>
            <a:off x="7596336" y="148478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Прямоугольник 43"/>
          <p:cNvSpPr/>
          <p:nvPr/>
        </p:nvSpPr>
        <p:spPr>
          <a:xfrm>
            <a:off x="8028384" y="148478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рямоугольник 44"/>
          <p:cNvSpPr/>
          <p:nvPr/>
        </p:nvSpPr>
        <p:spPr>
          <a:xfrm>
            <a:off x="7596336" y="2348880"/>
            <a:ext cx="428628" cy="43204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Прямоугольник 45"/>
          <p:cNvSpPr/>
          <p:nvPr/>
        </p:nvSpPr>
        <p:spPr>
          <a:xfrm>
            <a:off x="8028384" y="234888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Прямоугольник 46"/>
          <p:cNvSpPr/>
          <p:nvPr/>
        </p:nvSpPr>
        <p:spPr>
          <a:xfrm>
            <a:off x="8028384" y="3212976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Прямоугольник 47"/>
          <p:cNvSpPr/>
          <p:nvPr/>
        </p:nvSpPr>
        <p:spPr>
          <a:xfrm>
            <a:off x="8028384" y="364502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Прямоугольник 48"/>
          <p:cNvSpPr/>
          <p:nvPr/>
        </p:nvSpPr>
        <p:spPr>
          <a:xfrm>
            <a:off x="8028384" y="4077072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Прямоугольник 49"/>
          <p:cNvSpPr/>
          <p:nvPr/>
        </p:nvSpPr>
        <p:spPr>
          <a:xfrm>
            <a:off x="8028384" y="494116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Прямоугольник 50"/>
          <p:cNvSpPr/>
          <p:nvPr/>
        </p:nvSpPr>
        <p:spPr>
          <a:xfrm>
            <a:off x="6729960" y="2348880"/>
            <a:ext cx="428628" cy="44230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Прямоугольник 51"/>
          <p:cNvSpPr/>
          <p:nvPr/>
        </p:nvSpPr>
        <p:spPr>
          <a:xfrm>
            <a:off x="6300192" y="234888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4" name="Прямоугольник 53"/>
          <p:cNvSpPr/>
          <p:nvPr/>
        </p:nvSpPr>
        <p:spPr>
          <a:xfrm>
            <a:off x="5872704" y="364844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5" name="Прямоугольник 54"/>
          <p:cNvSpPr/>
          <p:nvPr/>
        </p:nvSpPr>
        <p:spPr>
          <a:xfrm>
            <a:off x="5872704" y="3219816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6" name="Прямоугольник 55"/>
          <p:cNvSpPr/>
          <p:nvPr/>
        </p:nvSpPr>
        <p:spPr>
          <a:xfrm>
            <a:off x="5872704" y="279118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7" name="Прямоугольник 56"/>
          <p:cNvSpPr/>
          <p:nvPr/>
        </p:nvSpPr>
        <p:spPr>
          <a:xfrm>
            <a:off x="5872704" y="236256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8" name="Прямоугольник 57"/>
          <p:cNvSpPr/>
          <p:nvPr/>
        </p:nvSpPr>
        <p:spPr>
          <a:xfrm>
            <a:off x="5868144" y="5373216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9" name="Прямоугольник 58"/>
          <p:cNvSpPr/>
          <p:nvPr/>
        </p:nvSpPr>
        <p:spPr>
          <a:xfrm>
            <a:off x="5868144" y="148478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0" name="Прямоугольник 59"/>
          <p:cNvSpPr/>
          <p:nvPr/>
        </p:nvSpPr>
        <p:spPr>
          <a:xfrm>
            <a:off x="5868144" y="1916832"/>
            <a:ext cx="43204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1" name="Прямоугольник 60"/>
          <p:cNvSpPr/>
          <p:nvPr/>
        </p:nvSpPr>
        <p:spPr>
          <a:xfrm>
            <a:off x="6300192" y="148478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4" name="Прямоугольник 63"/>
          <p:cNvSpPr/>
          <p:nvPr/>
        </p:nvSpPr>
        <p:spPr>
          <a:xfrm>
            <a:off x="8028384" y="278092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5" name="Прямоугольник 64"/>
          <p:cNvSpPr/>
          <p:nvPr/>
        </p:nvSpPr>
        <p:spPr>
          <a:xfrm>
            <a:off x="8460432" y="234888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9" name="Стрелка вправо 68"/>
          <p:cNvSpPr/>
          <p:nvPr/>
        </p:nvSpPr>
        <p:spPr>
          <a:xfrm>
            <a:off x="5436096" y="2348880"/>
            <a:ext cx="428596" cy="429198"/>
          </a:xfrm>
          <a:prstGeom prst="right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8" name="TextBox 77"/>
          <p:cNvSpPr txBox="1"/>
          <p:nvPr/>
        </p:nvSpPr>
        <p:spPr>
          <a:xfrm>
            <a:off x="5868144" y="1412776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А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5872704" y="1844824"/>
            <a:ext cx="4994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В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5868144" y="2276872"/>
            <a:ext cx="5760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Т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5868144" y="2708920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О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74" name="Прямоугольник 73"/>
          <p:cNvSpPr/>
          <p:nvPr/>
        </p:nvSpPr>
        <p:spPr>
          <a:xfrm>
            <a:off x="6729960" y="364844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4" name="Рисунок 83" descr="httpwww.adpic.dedatapicturedetailTrinkwasser_wird_in_ein_Glas_gegossen_519241.jpg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89054" y="4293096"/>
            <a:ext cx="2921638" cy="2088232"/>
          </a:xfrm>
          <a:prstGeom prst="rect">
            <a:avLst/>
          </a:prstGeom>
          <a:ln w="38100">
            <a:solidFill>
              <a:srgbClr val="002060"/>
            </a:solidFill>
          </a:ln>
        </p:spPr>
      </p:pic>
      <p:sp>
        <p:nvSpPr>
          <p:cNvPr id="87" name="Прямоугольник 86"/>
          <p:cNvSpPr/>
          <p:nvPr/>
        </p:nvSpPr>
        <p:spPr>
          <a:xfrm>
            <a:off x="5868144" y="4077072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8" name="Прямоугольник 87"/>
          <p:cNvSpPr/>
          <p:nvPr/>
        </p:nvSpPr>
        <p:spPr>
          <a:xfrm>
            <a:off x="4572000" y="4077072"/>
            <a:ext cx="428628" cy="428628"/>
          </a:xfrm>
          <a:prstGeom prst="rect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9" name="Прямоугольник 88"/>
          <p:cNvSpPr/>
          <p:nvPr/>
        </p:nvSpPr>
        <p:spPr>
          <a:xfrm>
            <a:off x="6300192" y="4077072"/>
            <a:ext cx="428628" cy="428628"/>
          </a:xfrm>
          <a:prstGeom prst="rect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1" name="Прямоугольник 90"/>
          <p:cNvSpPr/>
          <p:nvPr/>
        </p:nvSpPr>
        <p:spPr>
          <a:xfrm>
            <a:off x="5436096" y="450912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4" name="TextBox 93"/>
          <p:cNvSpPr txBox="1"/>
          <p:nvPr/>
        </p:nvSpPr>
        <p:spPr>
          <a:xfrm>
            <a:off x="5868144" y="3564305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О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95" name="TextBox 94"/>
          <p:cNvSpPr txBox="1"/>
          <p:nvPr/>
        </p:nvSpPr>
        <p:spPr>
          <a:xfrm>
            <a:off x="5868144" y="4005064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Б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96" name="TextBox 95"/>
          <p:cNvSpPr txBox="1"/>
          <p:nvPr/>
        </p:nvSpPr>
        <p:spPr>
          <a:xfrm>
            <a:off x="5872134" y="4428401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И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97" name="TextBox 96"/>
          <p:cNvSpPr txBox="1"/>
          <p:nvPr/>
        </p:nvSpPr>
        <p:spPr>
          <a:xfrm>
            <a:off x="5872134" y="4860449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Л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98" name="TextBox 97"/>
          <p:cNvSpPr txBox="1"/>
          <p:nvPr/>
        </p:nvSpPr>
        <p:spPr>
          <a:xfrm>
            <a:off x="5872134" y="5301208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Ь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99" name="TextBox 98"/>
          <p:cNvSpPr txBox="1"/>
          <p:nvPr/>
        </p:nvSpPr>
        <p:spPr>
          <a:xfrm>
            <a:off x="5796136" y="3140968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М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75" name="Прямоугольник 74"/>
          <p:cNvSpPr/>
          <p:nvPr/>
        </p:nvSpPr>
        <p:spPr>
          <a:xfrm>
            <a:off x="5436096" y="148478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2" name="Прямоугольник 81"/>
          <p:cNvSpPr/>
          <p:nvPr/>
        </p:nvSpPr>
        <p:spPr>
          <a:xfrm>
            <a:off x="5004048" y="148478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3" name="Прямоугольник 82"/>
          <p:cNvSpPr/>
          <p:nvPr/>
        </p:nvSpPr>
        <p:spPr>
          <a:xfrm>
            <a:off x="4572000" y="148478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0" name="TextBox 89"/>
          <p:cNvSpPr txBox="1"/>
          <p:nvPr/>
        </p:nvSpPr>
        <p:spPr>
          <a:xfrm>
            <a:off x="4575990" y="1412776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О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93" name="TextBox 92"/>
          <p:cNvSpPr txBox="1"/>
          <p:nvPr/>
        </p:nvSpPr>
        <p:spPr>
          <a:xfrm>
            <a:off x="5004048" y="1412776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С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0" name="TextBox 99"/>
          <p:cNvSpPr txBox="1"/>
          <p:nvPr/>
        </p:nvSpPr>
        <p:spPr>
          <a:xfrm>
            <a:off x="5440086" y="1412776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Т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1" name="TextBox 100"/>
          <p:cNvSpPr txBox="1"/>
          <p:nvPr/>
        </p:nvSpPr>
        <p:spPr>
          <a:xfrm>
            <a:off x="6300192" y="1412776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Н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2" name="TextBox 101"/>
          <p:cNvSpPr txBox="1"/>
          <p:nvPr/>
        </p:nvSpPr>
        <p:spPr>
          <a:xfrm>
            <a:off x="6736230" y="1412776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О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3" name="TextBox 102"/>
          <p:cNvSpPr txBox="1"/>
          <p:nvPr/>
        </p:nvSpPr>
        <p:spPr>
          <a:xfrm>
            <a:off x="7164288" y="1412776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В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4" name="TextBox 103"/>
          <p:cNvSpPr txBox="1"/>
          <p:nvPr/>
        </p:nvSpPr>
        <p:spPr>
          <a:xfrm>
            <a:off x="7600326" y="1412776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К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5" name="TextBox 104"/>
          <p:cNvSpPr txBox="1"/>
          <p:nvPr/>
        </p:nvSpPr>
        <p:spPr>
          <a:xfrm>
            <a:off x="8028384" y="1412776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А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6" name="TextBox 105"/>
          <p:cNvSpPr txBox="1"/>
          <p:nvPr/>
        </p:nvSpPr>
        <p:spPr>
          <a:xfrm>
            <a:off x="395536" y="332656"/>
            <a:ext cx="3600400" cy="33855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Здесь не катится автобус.</a:t>
            </a:r>
          </a:p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Здесь трамваи не пройдут.</a:t>
            </a:r>
          </a:p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Здесь спокойно пешеходы</a:t>
            </a:r>
          </a:p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Вдоль по улице идут.</a:t>
            </a:r>
          </a:p>
          <a:p>
            <a:endParaRPr lang="ru-RU" dirty="0"/>
          </a:p>
        </p:txBody>
      </p:sp>
      <p:sp>
        <p:nvSpPr>
          <p:cNvPr id="92" name="TextBox 91"/>
          <p:cNvSpPr txBox="1"/>
          <p:nvPr/>
        </p:nvSpPr>
        <p:spPr>
          <a:xfrm>
            <a:off x="8028384" y="2276872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А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7" name="TextBox 106"/>
          <p:cNvSpPr txBox="1"/>
          <p:nvPr/>
        </p:nvSpPr>
        <p:spPr>
          <a:xfrm>
            <a:off x="6300192" y="2276872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Р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8" name="TextBox 107"/>
          <p:cNvSpPr txBox="1"/>
          <p:nvPr/>
        </p:nvSpPr>
        <p:spPr>
          <a:xfrm>
            <a:off x="6732240" y="2276872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О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9" name="TextBox 108"/>
          <p:cNvSpPr txBox="1"/>
          <p:nvPr/>
        </p:nvSpPr>
        <p:spPr>
          <a:xfrm>
            <a:off x="7164288" y="2276872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Т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10" name="TextBox 109"/>
          <p:cNvSpPr txBox="1"/>
          <p:nvPr/>
        </p:nvSpPr>
        <p:spPr>
          <a:xfrm>
            <a:off x="7596336" y="2276872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У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11" name="TextBox 110"/>
          <p:cNvSpPr txBox="1"/>
          <p:nvPr/>
        </p:nvSpPr>
        <p:spPr>
          <a:xfrm>
            <a:off x="8460432" y="2276872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Р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12" name="Управляющая кнопка: домой 111">
            <a:hlinkClick r:id="rId3" action="ppaction://hlinksldjump" highlightClick="1"/>
          </p:cNvPr>
          <p:cNvSpPr/>
          <p:nvPr/>
        </p:nvSpPr>
        <p:spPr>
          <a:xfrm>
            <a:off x="7668344" y="5877272"/>
            <a:ext cx="504056" cy="64807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3" name="Стрелка вправо 112"/>
          <p:cNvSpPr/>
          <p:nvPr/>
        </p:nvSpPr>
        <p:spPr>
          <a:xfrm>
            <a:off x="8244408" y="5949280"/>
            <a:ext cx="576064" cy="64807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0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Скругленный прямоугольник 75"/>
          <p:cNvSpPr/>
          <p:nvPr/>
        </p:nvSpPr>
        <p:spPr>
          <a:xfrm>
            <a:off x="214282" y="285728"/>
            <a:ext cx="3853662" cy="36473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5" name="Скругленный прямоугольник 84"/>
          <p:cNvSpPr/>
          <p:nvPr/>
        </p:nvSpPr>
        <p:spPr>
          <a:xfrm>
            <a:off x="251520" y="4149080"/>
            <a:ext cx="3384376" cy="24482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6300192" y="3645024"/>
            <a:ext cx="428628" cy="43204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8028384" y="450912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436096" y="364502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164288" y="3645024"/>
            <a:ext cx="428628" cy="43204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5868144" y="450912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5868144" y="494116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6300192" y="4509120"/>
            <a:ext cx="43204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6732240" y="450912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7164288" y="450912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4139952" y="450912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5004048" y="494116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5004048" y="4077072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5004048" y="3212976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6732240" y="3212976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5004048" y="234888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5004048" y="278092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5004048" y="364502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>
            <a:off x="4572000" y="364502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4139952" y="364502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4139952" y="278092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25"/>
          <p:cNvSpPr/>
          <p:nvPr/>
        </p:nvSpPr>
        <p:spPr>
          <a:xfrm>
            <a:off x="5004048" y="450912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/>
          <p:cNvSpPr/>
          <p:nvPr/>
        </p:nvSpPr>
        <p:spPr>
          <a:xfrm>
            <a:off x="4139952" y="3212976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рямоугольник 27"/>
          <p:cNvSpPr/>
          <p:nvPr/>
        </p:nvSpPr>
        <p:spPr>
          <a:xfrm>
            <a:off x="3707904" y="450912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рямоугольник 28"/>
          <p:cNvSpPr/>
          <p:nvPr/>
        </p:nvSpPr>
        <p:spPr>
          <a:xfrm>
            <a:off x="6732240" y="4077072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рямоугольник 29"/>
          <p:cNvSpPr/>
          <p:nvPr/>
        </p:nvSpPr>
        <p:spPr>
          <a:xfrm>
            <a:off x="4139952" y="4077072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рямоугольник 30"/>
          <p:cNvSpPr/>
          <p:nvPr/>
        </p:nvSpPr>
        <p:spPr>
          <a:xfrm>
            <a:off x="4572000" y="450912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5436096" y="4077072"/>
            <a:ext cx="428628" cy="428628"/>
          </a:xfrm>
          <a:prstGeom prst="rect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Прямоугольник 37"/>
          <p:cNvSpPr/>
          <p:nvPr/>
        </p:nvSpPr>
        <p:spPr>
          <a:xfrm>
            <a:off x="6732240" y="494116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Прямоугольник 38"/>
          <p:cNvSpPr/>
          <p:nvPr/>
        </p:nvSpPr>
        <p:spPr>
          <a:xfrm>
            <a:off x="7164288" y="148478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Прямоугольник 39"/>
          <p:cNvSpPr/>
          <p:nvPr/>
        </p:nvSpPr>
        <p:spPr>
          <a:xfrm>
            <a:off x="6732240" y="148478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2" name="Прямоугольник 41"/>
          <p:cNvSpPr/>
          <p:nvPr/>
        </p:nvSpPr>
        <p:spPr>
          <a:xfrm>
            <a:off x="7164288" y="234888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Прямоугольник 42"/>
          <p:cNvSpPr/>
          <p:nvPr/>
        </p:nvSpPr>
        <p:spPr>
          <a:xfrm>
            <a:off x="7596336" y="148478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Прямоугольник 43"/>
          <p:cNvSpPr/>
          <p:nvPr/>
        </p:nvSpPr>
        <p:spPr>
          <a:xfrm>
            <a:off x="8028384" y="148478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рямоугольник 44"/>
          <p:cNvSpPr/>
          <p:nvPr/>
        </p:nvSpPr>
        <p:spPr>
          <a:xfrm>
            <a:off x="7596336" y="2348880"/>
            <a:ext cx="428628" cy="43204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Прямоугольник 45"/>
          <p:cNvSpPr/>
          <p:nvPr/>
        </p:nvSpPr>
        <p:spPr>
          <a:xfrm>
            <a:off x="8028384" y="234888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Прямоугольник 46"/>
          <p:cNvSpPr/>
          <p:nvPr/>
        </p:nvSpPr>
        <p:spPr>
          <a:xfrm>
            <a:off x="8028384" y="3212976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Прямоугольник 47"/>
          <p:cNvSpPr/>
          <p:nvPr/>
        </p:nvSpPr>
        <p:spPr>
          <a:xfrm>
            <a:off x="8028384" y="364502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Прямоугольник 48"/>
          <p:cNvSpPr/>
          <p:nvPr/>
        </p:nvSpPr>
        <p:spPr>
          <a:xfrm>
            <a:off x="8028384" y="4077072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Прямоугольник 49"/>
          <p:cNvSpPr/>
          <p:nvPr/>
        </p:nvSpPr>
        <p:spPr>
          <a:xfrm>
            <a:off x="8028384" y="494116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Прямоугольник 50"/>
          <p:cNvSpPr/>
          <p:nvPr/>
        </p:nvSpPr>
        <p:spPr>
          <a:xfrm>
            <a:off x="6729960" y="2348880"/>
            <a:ext cx="428628" cy="44230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Прямоугольник 51"/>
          <p:cNvSpPr/>
          <p:nvPr/>
        </p:nvSpPr>
        <p:spPr>
          <a:xfrm>
            <a:off x="6300192" y="234888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4" name="Прямоугольник 53"/>
          <p:cNvSpPr/>
          <p:nvPr/>
        </p:nvSpPr>
        <p:spPr>
          <a:xfrm>
            <a:off x="5872704" y="364844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5" name="Прямоугольник 54"/>
          <p:cNvSpPr/>
          <p:nvPr/>
        </p:nvSpPr>
        <p:spPr>
          <a:xfrm>
            <a:off x="5872704" y="3219816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6" name="Прямоугольник 55"/>
          <p:cNvSpPr/>
          <p:nvPr/>
        </p:nvSpPr>
        <p:spPr>
          <a:xfrm>
            <a:off x="5872704" y="279118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7" name="Прямоугольник 56"/>
          <p:cNvSpPr/>
          <p:nvPr/>
        </p:nvSpPr>
        <p:spPr>
          <a:xfrm>
            <a:off x="5872704" y="236256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8" name="Прямоугольник 57"/>
          <p:cNvSpPr/>
          <p:nvPr/>
        </p:nvSpPr>
        <p:spPr>
          <a:xfrm>
            <a:off x="5868144" y="5373216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9" name="Прямоугольник 58"/>
          <p:cNvSpPr/>
          <p:nvPr/>
        </p:nvSpPr>
        <p:spPr>
          <a:xfrm>
            <a:off x="5868144" y="148478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0" name="Прямоугольник 59"/>
          <p:cNvSpPr/>
          <p:nvPr/>
        </p:nvSpPr>
        <p:spPr>
          <a:xfrm>
            <a:off x="5868144" y="1916832"/>
            <a:ext cx="43204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1" name="Прямоугольник 60"/>
          <p:cNvSpPr/>
          <p:nvPr/>
        </p:nvSpPr>
        <p:spPr>
          <a:xfrm>
            <a:off x="6300192" y="148478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4" name="Прямоугольник 63"/>
          <p:cNvSpPr/>
          <p:nvPr/>
        </p:nvSpPr>
        <p:spPr>
          <a:xfrm>
            <a:off x="8028384" y="278092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5" name="Прямоугольник 64"/>
          <p:cNvSpPr/>
          <p:nvPr/>
        </p:nvSpPr>
        <p:spPr>
          <a:xfrm>
            <a:off x="8460432" y="234888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9" name="Стрелка вправо 68"/>
          <p:cNvSpPr/>
          <p:nvPr/>
        </p:nvSpPr>
        <p:spPr>
          <a:xfrm>
            <a:off x="3635896" y="3645024"/>
            <a:ext cx="428596" cy="429198"/>
          </a:xfrm>
          <a:prstGeom prst="right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8" name="TextBox 77"/>
          <p:cNvSpPr txBox="1"/>
          <p:nvPr/>
        </p:nvSpPr>
        <p:spPr>
          <a:xfrm>
            <a:off x="5868144" y="1412776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А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5872704" y="1844824"/>
            <a:ext cx="4994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В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5868144" y="2276872"/>
            <a:ext cx="5760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Т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5868144" y="2708920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О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74" name="Прямоугольник 73"/>
          <p:cNvSpPr/>
          <p:nvPr/>
        </p:nvSpPr>
        <p:spPr>
          <a:xfrm>
            <a:off x="6729960" y="364844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4" name="Рисунок 83" descr="httpwww.adpic.dedatapicturedetailTrinkwasser_wird_in_ein_Glas_gegossen_519241.jpg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9552" y="4293096"/>
            <a:ext cx="2736304" cy="2167849"/>
          </a:xfrm>
          <a:prstGeom prst="rect">
            <a:avLst/>
          </a:prstGeom>
          <a:ln w="38100">
            <a:solidFill>
              <a:srgbClr val="002060"/>
            </a:solidFill>
          </a:ln>
        </p:spPr>
      </p:pic>
      <p:sp>
        <p:nvSpPr>
          <p:cNvPr id="87" name="Прямоугольник 86"/>
          <p:cNvSpPr/>
          <p:nvPr/>
        </p:nvSpPr>
        <p:spPr>
          <a:xfrm>
            <a:off x="5868144" y="4077072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8" name="Прямоугольник 87"/>
          <p:cNvSpPr/>
          <p:nvPr/>
        </p:nvSpPr>
        <p:spPr>
          <a:xfrm>
            <a:off x="4572000" y="4077072"/>
            <a:ext cx="428628" cy="428628"/>
          </a:xfrm>
          <a:prstGeom prst="rect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9" name="Прямоугольник 88"/>
          <p:cNvSpPr/>
          <p:nvPr/>
        </p:nvSpPr>
        <p:spPr>
          <a:xfrm>
            <a:off x="6300192" y="4077072"/>
            <a:ext cx="428628" cy="428628"/>
          </a:xfrm>
          <a:prstGeom prst="rect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1" name="Прямоугольник 90"/>
          <p:cNvSpPr/>
          <p:nvPr/>
        </p:nvSpPr>
        <p:spPr>
          <a:xfrm>
            <a:off x="5436096" y="450912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4" name="TextBox 93"/>
          <p:cNvSpPr txBox="1"/>
          <p:nvPr/>
        </p:nvSpPr>
        <p:spPr>
          <a:xfrm>
            <a:off x="5868144" y="3564305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О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95" name="TextBox 94"/>
          <p:cNvSpPr txBox="1"/>
          <p:nvPr/>
        </p:nvSpPr>
        <p:spPr>
          <a:xfrm>
            <a:off x="5868144" y="4005064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Б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96" name="TextBox 95"/>
          <p:cNvSpPr txBox="1"/>
          <p:nvPr/>
        </p:nvSpPr>
        <p:spPr>
          <a:xfrm>
            <a:off x="5872134" y="4428401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И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97" name="TextBox 96"/>
          <p:cNvSpPr txBox="1"/>
          <p:nvPr/>
        </p:nvSpPr>
        <p:spPr>
          <a:xfrm>
            <a:off x="5872134" y="4860449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Л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98" name="TextBox 97"/>
          <p:cNvSpPr txBox="1"/>
          <p:nvPr/>
        </p:nvSpPr>
        <p:spPr>
          <a:xfrm>
            <a:off x="5872134" y="5301208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Ь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99" name="TextBox 98"/>
          <p:cNvSpPr txBox="1"/>
          <p:nvPr/>
        </p:nvSpPr>
        <p:spPr>
          <a:xfrm>
            <a:off x="5796136" y="3140968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М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75" name="Прямоугольник 74"/>
          <p:cNvSpPr/>
          <p:nvPr/>
        </p:nvSpPr>
        <p:spPr>
          <a:xfrm>
            <a:off x="5436096" y="148478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2" name="Прямоугольник 81"/>
          <p:cNvSpPr/>
          <p:nvPr/>
        </p:nvSpPr>
        <p:spPr>
          <a:xfrm>
            <a:off x="5004048" y="148478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3" name="Прямоугольник 82"/>
          <p:cNvSpPr/>
          <p:nvPr/>
        </p:nvSpPr>
        <p:spPr>
          <a:xfrm>
            <a:off x="4572000" y="148478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0" name="TextBox 89"/>
          <p:cNvSpPr txBox="1"/>
          <p:nvPr/>
        </p:nvSpPr>
        <p:spPr>
          <a:xfrm>
            <a:off x="4575990" y="1412776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О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93" name="TextBox 92"/>
          <p:cNvSpPr txBox="1"/>
          <p:nvPr/>
        </p:nvSpPr>
        <p:spPr>
          <a:xfrm>
            <a:off x="5004048" y="1412776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С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0" name="TextBox 99"/>
          <p:cNvSpPr txBox="1"/>
          <p:nvPr/>
        </p:nvSpPr>
        <p:spPr>
          <a:xfrm>
            <a:off x="5440086" y="1412776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Т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1" name="TextBox 100"/>
          <p:cNvSpPr txBox="1"/>
          <p:nvPr/>
        </p:nvSpPr>
        <p:spPr>
          <a:xfrm>
            <a:off x="6300192" y="1412776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Н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2" name="TextBox 101"/>
          <p:cNvSpPr txBox="1"/>
          <p:nvPr/>
        </p:nvSpPr>
        <p:spPr>
          <a:xfrm>
            <a:off x="6736230" y="1412776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О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3" name="TextBox 102"/>
          <p:cNvSpPr txBox="1"/>
          <p:nvPr/>
        </p:nvSpPr>
        <p:spPr>
          <a:xfrm>
            <a:off x="7164288" y="1412776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В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4" name="TextBox 103"/>
          <p:cNvSpPr txBox="1"/>
          <p:nvPr/>
        </p:nvSpPr>
        <p:spPr>
          <a:xfrm>
            <a:off x="7600326" y="1412776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К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5" name="TextBox 104"/>
          <p:cNvSpPr txBox="1"/>
          <p:nvPr/>
        </p:nvSpPr>
        <p:spPr>
          <a:xfrm>
            <a:off x="8028384" y="1412776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А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6" name="TextBox 105"/>
          <p:cNvSpPr txBox="1"/>
          <p:nvPr/>
        </p:nvSpPr>
        <p:spPr>
          <a:xfrm>
            <a:off x="395536" y="332656"/>
            <a:ext cx="360040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Полицейских нет фуражек, </a:t>
            </a:r>
            <a:b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 в глазах стеклянный свет, </a:t>
            </a:r>
            <a:b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Но любой машине скажет: </a:t>
            </a:r>
            <a:b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Можно ехать или нет.</a:t>
            </a:r>
            <a:endParaRPr lang="ru-RU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2" name="TextBox 91"/>
          <p:cNvSpPr txBox="1"/>
          <p:nvPr/>
        </p:nvSpPr>
        <p:spPr>
          <a:xfrm>
            <a:off x="8028384" y="2276872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А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7" name="TextBox 106"/>
          <p:cNvSpPr txBox="1"/>
          <p:nvPr/>
        </p:nvSpPr>
        <p:spPr>
          <a:xfrm>
            <a:off x="6300192" y="2276872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Р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8" name="TextBox 107"/>
          <p:cNvSpPr txBox="1"/>
          <p:nvPr/>
        </p:nvSpPr>
        <p:spPr>
          <a:xfrm>
            <a:off x="6732240" y="2276872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О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9" name="TextBox 108"/>
          <p:cNvSpPr txBox="1"/>
          <p:nvPr/>
        </p:nvSpPr>
        <p:spPr>
          <a:xfrm>
            <a:off x="7164288" y="2276872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Т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10" name="TextBox 109"/>
          <p:cNvSpPr txBox="1"/>
          <p:nvPr/>
        </p:nvSpPr>
        <p:spPr>
          <a:xfrm>
            <a:off x="7596336" y="2276872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У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11" name="TextBox 110"/>
          <p:cNvSpPr txBox="1"/>
          <p:nvPr/>
        </p:nvSpPr>
        <p:spPr>
          <a:xfrm>
            <a:off x="8460432" y="2276872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Р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12" name="TextBox 111"/>
          <p:cNvSpPr txBox="1"/>
          <p:nvPr/>
        </p:nvSpPr>
        <p:spPr>
          <a:xfrm>
            <a:off x="4143942" y="3573016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С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13" name="TextBox 112"/>
          <p:cNvSpPr txBox="1"/>
          <p:nvPr/>
        </p:nvSpPr>
        <p:spPr>
          <a:xfrm>
            <a:off x="4575990" y="3573016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В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14" name="TextBox 113"/>
          <p:cNvSpPr txBox="1"/>
          <p:nvPr/>
        </p:nvSpPr>
        <p:spPr>
          <a:xfrm>
            <a:off x="6304182" y="3573016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Ф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15" name="TextBox 114"/>
          <p:cNvSpPr txBox="1"/>
          <p:nvPr/>
        </p:nvSpPr>
        <p:spPr>
          <a:xfrm>
            <a:off x="5436096" y="3564305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Т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16" name="TextBox 115"/>
          <p:cNvSpPr txBox="1"/>
          <p:nvPr/>
        </p:nvSpPr>
        <p:spPr>
          <a:xfrm>
            <a:off x="5004048" y="3573016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Е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17" name="TextBox 116"/>
          <p:cNvSpPr txBox="1"/>
          <p:nvPr/>
        </p:nvSpPr>
        <p:spPr>
          <a:xfrm>
            <a:off x="7164288" y="3573016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Р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18" name="TextBox 117"/>
          <p:cNvSpPr txBox="1"/>
          <p:nvPr/>
        </p:nvSpPr>
        <p:spPr>
          <a:xfrm>
            <a:off x="6732240" y="3564305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О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19" name="Стрелка вправо 118"/>
          <p:cNvSpPr/>
          <p:nvPr/>
        </p:nvSpPr>
        <p:spPr>
          <a:xfrm>
            <a:off x="8244408" y="5949280"/>
            <a:ext cx="576064" cy="64807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0" name="Управляющая кнопка: домой 119">
            <a:hlinkClick r:id="rId3" action="ppaction://hlinksldjump" highlightClick="1"/>
          </p:cNvPr>
          <p:cNvSpPr/>
          <p:nvPr/>
        </p:nvSpPr>
        <p:spPr>
          <a:xfrm>
            <a:off x="7668344" y="5877272"/>
            <a:ext cx="504056" cy="64807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4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Скругленный прямоугольник 75"/>
          <p:cNvSpPr/>
          <p:nvPr/>
        </p:nvSpPr>
        <p:spPr>
          <a:xfrm>
            <a:off x="214282" y="285728"/>
            <a:ext cx="3853662" cy="36473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5" name="Скругленный прямоугольник 84"/>
          <p:cNvSpPr/>
          <p:nvPr/>
        </p:nvSpPr>
        <p:spPr>
          <a:xfrm>
            <a:off x="251520" y="4149080"/>
            <a:ext cx="3384376" cy="24482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6300192" y="3645024"/>
            <a:ext cx="428628" cy="43204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8028384" y="450912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436096" y="364502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164288" y="3645024"/>
            <a:ext cx="428628" cy="43204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5868144" y="450912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5868144" y="494116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6300192" y="4509120"/>
            <a:ext cx="43204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6732240" y="450912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7164288" y="450912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4139952" y="450912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5004048" y="494116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5004048" y="4077072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5004048" y="3212976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6732240" y="3212976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5004048" y="234888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5004048" y="278092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5004048" y="364502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>
            <a:off x="4572000" y="364502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4139952" y="364502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4139952" y="278092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25"/>
          <p:cNvSpPr/>
          <p:nvPr/>
        </p:nvSpPr>
        <p:spPr>
          <a:xfrm>
            <a:off x="5004048" y="450912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/>
          <p:cNvSpPr/>
          <p:nvPr/>
        </p:nvSpPr>
        <p:spPr>
          <a:xfrm>
            <a:off x="4139952" y="3212976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рямоугольник 27"/>
          <p:cNvSpPr/>
          <p:nvPr/>
        </p:nvSpPr>
        <p:spPr>
          <a:xfrm>
            <a:off x="3707904" y="450912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рямоугольник 28"/>
          <p:cNvSpPr/>
          <p:nvPr/>
        </p:nvSpPr>
        <p:spPr>
          <a:xfrm>
            <a:off x="6732240" y="4077072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рямоугольник 29"/>
          <p:cNvSpPr/>
          <p:nvPr/>
        </p:nvSpPr>
        <p:spPr>
          <a:xfrm>
            <a:off x="4139952" y="4077072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рямоугольник 30"/>
          <p:cNvSpPr/>
          <p:nvPr/>
        </p:nvSpPr>
        <p:spPr>
          <a:xfrm>
            <a:off x="4572000" y="450912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5436096" y="4077072"/>
            <a:ext cx="428628" cy="428628"/>
          </a:xfrm>
          <a:prstGeom prst="rect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Прямоугольник 37"/>
          <p:cNvSpPr/>
          <p:nvPr/>
        </p:nvSpPr>
        <p:spPr>
          <a:xfrm>
            <a:off x="6732240" y="494116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Прямоугольник 38"/>
          <p:cNvSpPr/>
          <p:nvPr/>
        </p:nvSpPr>
        <p:spPr>
          <a:xfrm>
            <a:off x="7164288" y="148478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Прямоугольник 39"/>
          <p:cNvSpPr/>
          <p:nvPr/>
        </p:nvSpPr>
        <p:spPr>
          <a:xfrm>
            <a:off x="6732240" y="148478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2" name="Прямоугольник 41"/>
          <p:cNvSpPr/>
          <p:nvPr/>
        </p:nvSpPr>
        <p:spPr>
          <a:xfrm>
            <a:off x="7164288" y="234888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Прямоугольник 42"/>
          <p:cNvSpPr/>
          <p:nvPr/>
        </p:nvSpPr>
        <p:spPr>
          <a:xfrm>
            <a:off x="7596336" y="148478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Прямоугольник 43"/>
          <p:cNvSpPr/>
          <p:nvPr/>
        </p:nvSpPr>
        <p:spPr>
          <a:xfrm>
            <a:off x="8028384" y="148478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рямоугольник 44"/>
          <p:cNvSpPr/>
          <p:nvPr/>
        </p:nvSpPr>
        <p:spPr>
          <a:xfrm>
            <a:off x="7596336" y="2348880"/>
            <a:ext cx="428628" cy="43204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Прямоугольник 45"/>
          <p:cNvSpPr/>
          <p:nvPr/>
        </p:nvSpPr>
        <p:spPr>
          <a:xfrm>
            <a:off x="8028384" y="234888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Прямоугольник 46"/>
          <p:cNvSpPr/>
          <p:nvPr/>
        </p:nvSpPr>
        <p:spPr>
          <a:xfrm>
            <a:off x="8028384" y="3212976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Прямоугольник 47"/>
          <p:cNvSpPr/>
          <p:nvPr/>
        </p:nvSpPr>
        <p:spPr>
          <a:xfrm>
            <a:off x="8028384" y="364502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Прямоугольник 48"/>
          <p:cNvSpPr/>
          <p:nvPr/>
        </p:nvSpPr>
        <p:spPr>
          <a:xfrm>
            <a:off x="8028384" y="4077072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Прямоугольник 49"/>
          <p:cNvSpPr/>
          <p:nvPr/>
        </p:nvSpPr>
        <p:spPr>
          <a:xfrm>
            <a:off x="8028384" y="494116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Прямоугольник 50"/>
          <p:cNvSpPr/>
          <p:nvPr/>
        </p:nvSpPr>
        <p:spPr>
          <a:xfrm>
            <a:off x="6729960" y="2348880"/>
            <a:ext cx="428628" cy="44230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Прямоугольник 51"/>
          <p:cNvSpPr/>
          <p:nvPr/>
        </p:nvSpPr>
        <p:spPr>
          <a:xfrm>
            <a:off x="6300192" y="234888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4" name="Прямоугольник 53"/>
          <p:cNvSpPr/>
          <p:nvPr/>
        </p:nvSpPr>
        <p:spPr>
          <a:xfrm>
            <a:off x="5872704" y="364844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5" name="Прямоугольник 54"/>
          <p:cNvSpPr/>
          <p:nvPr/>
        </p:nvSpPr>
        <p:spPr>
          <a:xfrm>
            <a:off x="5872704" y="3219816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6" name="Прямоугольник 55"/>
          <p:cNvSpPr/>
          <p:nvPr/>
        </p:nvSpPr>
        <p:spPr>
          <a:xfrm>
            <a:off x="5872704" y="279118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7" name="Прямоугольник 56"/>
          <p:cNvSpPr/>
          <p:nvPr/>
        </p:nvSpPr>
        <p:spPr>
          <a:xfrm>
            <a:off x="5872704" y="236256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8" name="Прямоугольник 57"/>
          <p:cNvSpPr/>
          <p:nvPr/>
        </p:nvSpPr>
        <p:spPr>
          <a:xfrm>
            <a:off x="5868144" y="5373216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9" name="Прямоугольник 58"/>
          <p:cNvSpPr/>
          <p:nvPr/>
        </p:nvSpPr>
        <p:spPr>
          <a:xfrm>
            <a:off x="5868144" y="148478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0" name="Прямоугольник 59"/>
          <p:cNvSpPr/>
          <p:nvPr/>
        </p:nvSpPr>
        <p:spPr>
          <a:xfrm>
            <a:off x="5868144" y="1916832"/>
            <a:ext cx="43204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1" name="Прямоугольник 60"/>
          <p:cNvSpPr/>
          <p:nvPr/>
        </p:nvSpPr>
        <p:spPr>
          <a:xfrm>
            <a:off x="6300192" y="148478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4" name="Прямоугольник 63"/>
          <p:cNvSpPr/>
          <p:nvPr/>
        </p:nvSpPr>
        <p:spPr>
          <a:xfrm>
            <a:off x="8028384" y="278092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5" name="Прямоугольник 64"/>
          <p:cNvSpPr/>
          <p:nvPr/>
        </p:nvSpPr>
        <p:spPr>
          <a:xfrm>
            <a:off x="8460432" y="234888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9" name="Стрелка вправо 68"/>
          <p:cNvSpPr/>
          <p:nvPr/>
        </p:nvSpPr>
        <p:spPr>
          <a:xfrm>
            <a:off x="3347864" y="4509120"/>
            <a:ext cx="428596" cy="429198"/>
          </a:xfrm>
          <a:prstGeom prst="right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8" name="TextBox 77"/>
          <p:cNvSpPr txBox="1"/>
          <p:nvPr/>
        </p:nvSpPr>
        <p:spPr>
          <a:xfrm>
            <a:off x="5868144" y="1412776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А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5872704" y="1844824"/>
            <a:ext cx="4994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В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5868144" y="2276872"/>
            <a:ext cx="5760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Т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5868144" y="2708920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О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74" name="Прямоугольник 73"/>
          <p:cNvSpPr/>
          <p:nvPr/>
        </p:nvSpPr>
        <p:spPr>
          <a:xfrm>
            <a:off x="6729960" y="364844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4" name="Рисунок 83" descr="httpwww.adpic.dedatapicturedetailTrinkwasser_wird_in_ein_Glas_gegossen_519241.jpg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9552" y="4365104"/>
            <a:ext cx="2736304" cy="2016223"/>
          </a:xfrm>
          <a:prstGeom prst="rect">
            <a:avLst/>
          </a:prstGeom>
          <a:ln w="38100">
            <a:solidFill>
              <a:srgbClr val="002060"/>
            </a:solidFill>
          </a:ln>
        </p:spPr>
      </p:pic>
      <p:sp>
        <p:nvSpPr>
          <p:cNvPr id="87" name="Прямоугольник 86"/>
          <p:cNvSpPr/>
          <p:nvPr/>
        </p:nvSpPr>
        <p:spPr>
          <a:xfrm>
            <a:off x="5868144" y="4077072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8" name="Прямоугольник 87"/>
          <p:cNvSpPr/>
          <p:nvPr/>
        </p:nvSpPr>
        <p:spPr>
          <a:xfrm>
            <a:off x="4572000" y="4077072"/>
            <a:ext cx="428628" cy="428628"/>
          </a:xfrm>
          <a:prstGeom prst="rect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9" name="Прямоугольник 88"/>
          <p:cNvSpPr/>
          <p:nvPr/>
        </p:nvSpPr>
        <p:spPr>
          <a:xfrm>
            <a:off x="6300192" y="4077072"/>
            <a:ext cx="428628" cy="428628"/>
          </a:xfrm>
          <a:prstGeom prst="rect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1" name="Прямоугольник 90"/>
          <p:cNvSpPr/>
          <p:nvPr/>
        </p:nvSpPr>
        <p:spPr>
          <a:xfrm>
            <a:off x="5436096" y="450912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4" name="TextBox 93"/>
          <p:cNvSpPr txBox="1"/>
          <p:nvPr/>
        </p:nvSpPr>
        <p:spPr>
          <a:xfrm>
            <a:off x="5868144" y="3564305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О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95" name="TextBox 94"/>
          <p:cNvSpPr txBox="1"/>
          <p:nvPr/>
        </p:nvSpPr>
        <p:spPr>
          <a:xfrm>
            <a:off x="5868144" y="4005064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Б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96" name="TextBox 95"/>
          <p:cNvSpPr txBox="1"/>
          <p:nvPr/>
        </p:nvSpPr>
        <p:spPr>
          <a:xfrm>
            <a:off x="5872134" y="4428401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И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97" name="TextBox 96"/>
          <p:cNvSpPr txBox="1"/>
          <p:nvPr/>
        </p:nvSpPr>
        <p:spPr>
          <a:xfrm>
            <a:off x="5872134" y="4860449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Л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98" name="TextBox 97"/>
          <p:cNvSpPr txBox="1"/>
          <p:nvPr/>
        </p:nvSpPr>
        <p:spPr>
          <a:xfrm>
            <a:off x="5872134" y="5301208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Ь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99" name="TextBox 98"/>
          <p:cNvSpPr txBox="1"/>
          <p:nvPr/>
        </p:nvSpPr>
        <p:spPr>
          <a:xfrm>
            <a:off x="5796136" y="3140968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М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75" name="Прямоугольник 74"/>
          <p:cNvSpPr/>
          <p:nvPr/>
        </p:nvSpPr>
        <p:spPr>
          <a:xfrm>
            <a:off x="5436096" y="148478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2" name="Прямоугольник 81"/>
          <p:cNvSpPr/>
          <p:nvPr/>
        </p:nvSpPr>
        <p:spPr>
          <a:xfrm>
            <a:off x="5004048" y="148478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3" name="Прямоугольник 82"/>
          <p:cNvSpPr/>
          <p:nvPr/>
        </p:nvSpPr>
        <p:spPr>
          <a:xfrm>
            <a:off x="4572000" y="148478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0" name="TextBox 89"/>
          <p:cNvSpPr txBox="1"/>
          <p:nvPr/>
        </p:nvSpPr>
        <p:spPr>
          <a:xfrm>
            <a:off x="4575990" y="1412776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О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93" name="TextBox 92"/>
          <p:cNvSpPr txBox="1"/>
          <p:nvPr/>
        </p:nvSpPr>
        <p:spPr>
          <a:xfrm>
            <a:off x="5004048" y="1412776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С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0" name="TextBox 99"/>
          <p:cNvSpPr txBox="1"/>
          <p:nvPr/>
        </p:nvSpPr>
        <p:spPr>
          <a:xfrm>
            <a:off x="5440086" y="1412776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Т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1" name="TextBox 100"/>
          <p:cNvSpPr txBox="1"/>
          <p:nvPr/>
        </p:nvSpPr>
        <p:spPr>
          <a:xfrm>
            <a:off x="6300192" y="1412776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Н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2" name="TextBox 101"/>
          <p:cNvSpPr txBox="1"/>
          <p:nvPr/>
        </p:nvSpPr>
        <p:spPr>
          <a:xfrm>
            <a:off x="6736230" y="1412776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О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3" name="TextBox 102"/>
          <p:cNvSpPr txBox="1"/>
          <p:nvPr/>
        </p:nvSpPr>
        <p:spPr>
          <a:xfrm>
            <a:off x="7164288" y="1412776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В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4" name="TextBox 103"/>
          <p:cNvSpPr txBox="1"/>
          <p:nvPr/>
        </p:nvSpPr>
        <p:spPr>
          <a:xfrm>
            <a:off x="7600326" y="1412776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К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5" name="TextBox 104"/>
          <p:cNvSpPr txBox="1"/>
          <p:nvPr/>
        </p:nvSpPr>
        <p:spPr>
          <a:xfrm>
            <a:off x="8028384" y="1412776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А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6" name="TextBox 105"/>
          <p:cNvSpPr txBox="1"/>
          <p:nvPr/>
        </p:nvSpPr>
        <p:spPr>
          <a:xfrm>
            <a:off x="395536" y="332656"/>
            <a:ext cx="360040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Руль, колёса и педали.</a:t>
            </a:r>
            <a:b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Транспорт для езды узнали?</a:t>
            </a:r>
            <a:b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Тормоз — есть, кабины — нет.</a:t>
            </a:r>
            <a:b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Мчит меня…</a:t>
            </a:r>
            <a:endParaRPr lang="ru-RU" sz="32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2" name="TextBox 91"/>
          <p:cNvSpPr txBox="1"/>
          <p:nvPr/>
        </p:nvSpPr>
        <p:spPr>
          <a:xfrm>
            <a:off x="8028384" y="2276872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А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7" name="TextBox 106"/>
          <p:cNvSpPr txBox="1"/>
          <p:nvPr/>
        </p:nvSpPr>
        <p:spPr>
          <a:xfrm>
            <a:off x="6300192" y="2276872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Р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8" name="TextBox 107"/>
          <p:cNvSpPr txBox="1"/>
          <p:nvPr/>
        </p:nvSpPr>
        <p:spPr>
          <a:xfrm>
            <a:off x="6732240" y="2276872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О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9" name="TextBox 108"/>
          <p:cNvSpPr txBox="1"/>
          <p:nvPr/>
        </p:nvSpPr>
        <p:spPr>
          <a:xfrm>
            <a:off x="7164288" y="2276872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Т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10" name="TextBox 109"/>
          <p:cNvSpPr txBox="1"/>
          <p:nvPr/>
        </p:nvSpPr>
        <p:spPr>
          <a:xfrm>
            <a:off x="7596336" y="2276872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У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11" name="TextBox 110"/>
          <p:cNvSpPr txBox="1"/>
          <p:nvPr/>
        </p:nvSpPr>
        <p:spPr>
          <a:xfrm>
            <a:off x="8460432" y="2276872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Р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12" name="TextBox 111"/>
          <p:cNvSpPr txBox="1"/>
          <p:nvPr/>
        </p:nvSpPr>
        <p:spPr>
          <a:xfrm>
            <a:off x="4143942" y="3573016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С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13" name="TextBox 112"/>
          <p:cNvSpPr txBox="1"/>
          <p:nvPr/>
        </p:nvSpPr>
        <p:spPr>
          <a:xfrm>
            <a:off x="4575990" y="3573016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В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14" name="TextBox 113"/>
          <p:cNvSpPr txBox="1"/>
          <p:nvPr/>
        </p:nvSpPr>
        <p:spPr>
          <a:xfrm>
            <a:off x="6304182" y="3573016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Ф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15" name="TextBox 114"/>
          <p:cNvSpPr txBox="1"/>
          <p:nvPr/>
        </p:nvSpPr>
        <p:spPr>
          <a:xfrm>
            <a:off x="5436096" y="3564305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Т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16" name="TextBox 115"/>
          <p:cNvSpPr txBox="1"/>
          <p:nvPr/>
        </p:nvSpPr>
        <p:spPr>
          <a:xfrm>
            <a:off x="5004048" y="3573016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Е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17" name="TextBox 116"/>
          <p:cNvSpPr txBox="1"/>
          <p:nvPr/>
        </p:nvSpPr>
        <p:spPr>
          <a:xfrm>
            <a:off x="7164288" y="3573016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Р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18" name="TextBox 117"/>
          <p:cNvSpPr txBox="1"/>
          <p:nvPr/>
        </p:nvSpPr>
        <p:spPr>
          <a:xfrm>
            <a:off x="6732240" y="3564305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О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19" name="TextBox 118"/>
          <p:cNvSpPr txBox="1"/>
          <p:nvPr/>
        </p:nvSpPr>
        <p:spPr>
          <a:xfrm>
            <a:off x="3711894" y="4437112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В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20" name="TextBox 119"/>
          <p:cNvSpPr txBox="1"/>
          <p:nvPr/>
        </p:nvSpPr>
        <p:spPr>
          <a:xfrm>
            <a:off x="4572000" y="4437112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Л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21" name="TextBox 120"/>
          <p:cNvSpPr txBox="1"/>
          <p:nvPr/>
        </p:nvSpPr>
        <p:spPr>
          <a:xfrm>
            <a:off x="4139952" y="4437112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Е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22" name="TextBox 121"/>
          <p:cNvSpPr txBox="1"/>
          <p:nvPr/>
        </p:nvSpPr>
        <p:spPr>
          <a:xfrm>
            <a:off x="5004048" y="4437112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О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23" name="TextBox 122"/>
          <p:cNvSpPr txBox="1"/>
          <p:nvPr/>
        </p:nvSpPr>
        <p:spPr>
          <a:xfrm>
            <a:off x="5440086" y="4437112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С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24" name="TextBox 123"/>
          <p:cNvSpPr txBox="1"/>
          <p:nvPr/>
        </p:nvSpPr>
        <p:spPr>
          <a:xfrm>
            <a:off x="6300192" y="4437112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П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25" name="TextBox 124"/>
          <p:cNvSpPr txBox="1"/>
          <p:nvPr/>
        </p:nvSpPr>
        <p:spPr>
          <a:xfrm>
            <a:off x="6732240" y="4437112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Е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26" name="TextBox 125"/>
          <p:cNvSpPr txBox="1"/>
          <p:nvPr/>
        </p:nvSpPr>
        <p:spPr>
          <a:xfrm>
            <a:off x="7168278" y="4437112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Д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27" name="Стрелка вправо 126"/>
          <p:cNvSpPr/>
          <p:nvPr/>
        </p:nvSpPr>
        <p:spPr>
          <a:xfrm>
            <a:off x="8244408" y="5949280"/>
            <a:ext cx="576064" cy="64807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8" name="Управляющая кнопка: домой 127">
            <a:hlinkClick r:id="rId3" action="ppaction://hlinksldjump" highlightClick="1"/>
          </p:cNvPr>
          <p:cNvSpPr/>
          <p:nvPr/>
        </p:nvSpPr>
        <p:spPr>
          <a:xfrm>
            <a:off x="7668344" y="5877272"/>
            <a:ext cx="504056" cy="64807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8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Скругленный прямоугольник 75"/>
          <p:cNvSpPr/>
          <p:nvPr/>
        </p:nvSpPr>
        <p:spPr>
          <a:xfrm>
            <a:off x="214282" y="285728"/>
            <a:ext cx="3853662" cy="36473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5" name="Скругленный прямоугольник 84"/>
          <p:cNvSpPr/>
          <p:nvPr/>
        </p:nvSpPr>
        <p:spPr>
          <a:xfrm>
            <a:off x="251520" y="4149080"/>
            <a:ext cx="3384376" cy="24482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6300192" y="3645024"/>
            <a:ext cx="428628" cy="43204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8028384" y="450912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436096" y="364502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164288" y="3645024"/>
            <a:ext cx="428628" cy="43204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5868144" y="450912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5868144" y="494116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6300192" y="4509120"/>
            <a:ext cx="43204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6732240" y="450912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7164288" y="450912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4139952" y="450912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5004048" y="494116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5004048" y="4077072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5004048" y="3212976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6732240" y="3212976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5004048" y="234888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5004048" y="278092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5004048" y="364502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>
            <a:off x="4572000" y="364502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4139952" y="364502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4139952" y="278092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25"/>
          <p:cNvSpPr/>
          <p:nvPr/>
        </p:nvSpPr>
        <p:spPr>
          <a:xfrm>
            <a:off x="5004048" y="450912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/>
          <p:cNvSpPr/>
          <p:nvPr/>
        </p:nvSpPr>
        <p:spPr>
          <a:xfrm>
            <a:off x="4139952" y="3212976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рямоугольник 27"/>
          <p:cNvSpPr/>
          <p:nvPr/>
        </p:nvSpPr>
        <p:spPr>
          <a:xfrm>
            <a:off x="3707904" y="450912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рямоугольник 28"/>
          <p:cNvSpPr/>
          <p:nvPr/>
        </p:nvSpPr>
        <p:spPr>
          <a:xfrm>
            <a:off x="6732240" y="4077072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рямоугольник 29"/>
          <p:cNvSpPr/>
          <p:nvPr/>
        </p:nvSpPr>
        <p:spPr>
          <a:xfrm>
            <a:off x="4139952" y="4077072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рямоугольник 30"/>
          <p:cNvSpPr/>
          <p:nvPr/>
        </p:nvSpPr>
        <p:spPr>
          <a:xfrm>
            <a:off x="4572000" y="450912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5436096" y="4077072"/>
            <a:ext cx="428628" cy="428628"/>
          </a:xfrm>
          <a:prstGeom prst="rect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Прямоугольник 37"/>
          <p:cNvSpPr/>
          <p:nvPr/>
        </p:nvSpPr>
        <p:spPr>
          <a:xfrm>
            <a:off x="6732240" y="494116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Прямоугольник 38"/>
          <p:cNvSpPr/>
          <p:nvPr/>
        </p:nvSpPr>
        <p:spPr>
          <a:xfrm>
            <a:off x="7164288" y="148478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Прямоугольник 39"/>
          <p:cNvSpPr/>
          <p:nvPr/>
        </p:nvSpPr>
        <p:spPr>
          <a:xfrm>
            <a:off x="6732240" y="148478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2" name="Прямоугольник 41"/>
          <p:cNvSpPr/>
          <p:nvPr/>
        </p:nvSpPr>
        <p:spPr>
          <a:xfrm>
            <a:off x="7164288" y="234888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Прямоугольник 42"/>
          <p:cNvSpPr/>
          <p:nvPr/>
        </p:nvSpPr>
        <p:spPr>
          <a:xfrm>
            <a:off x="7596336" y="148478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Прямоугольник 43"/>
          <p:cNvSpPr/>
          <p:nvPr/>
        </p:nvSpPr>
        <p:spPr>
          <a:xfrm>
            <a:off x="8028384" y="148478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рямоугольник 44"/>
          <p:cNvSpPr/>
          <p:nvPr/>
        </p:nvSpPr>
        <p:spPr>
          <a:xfrm>
            <a:off x="7596336" y="2348880"/>
            <a:ext cx="428628" cy="43204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Прямоугольник 45"/>
          <p:cNvSpPr/>
          <p:nvPr/>
        </p:nvSpPr>
        <p:spPr>
          <a:xfrm>
            <a:off x="8028384" y="234888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Прямоугольник 46"/>
          <p:cNvSpPr/>
          <p:nvPr/>
        </p:nvSpPr>
        <p:spPr>
          <a:xfrm>
            <a:off x="8028384" y="3212976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Прямоугольник 47"/>
          <p:cNvSpPr/>
          <p:nvPr/>
        </p:nvSpPr>
        <p:spPr>
          <a:xfrm>
            <a:off x="8028384" y="364502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Прямоугольник 48"/>
          <p:cNvSpPr/>
          <p:nvPr/>
        </p:nvSpPr>
        <p:spPr>
          <a:xfrm>
            <a:off x="8028384" y="4077072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Прямоугольник 49"/>
          <p:cNvSpPr/>
          <p:nvPr/>
        </p:nvSpPr>
        <p:spPr>
          <a:xfrm>
            <a:off x="8028384" y="494116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Прямоугольник 50"/>
          <p:cNvSpPr/>
          <p:nvPr/>
        </p:nvSpPr>
        <p:spPr>
          <a:xfrm>
            <a:off x="6729960" y="2348880"/>
            <a:ext cx="428628" cy="44230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Прямоугольник 51"/>
          <p:cNvSpPr/>
          <p:nvPr/>
        </p:nvSpPr>
        <p:spPr>
          <a:xfrm>
            <a:off x="6300192" y="234888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4" name="Прямоугольник 53"/>
          <p:cNvSpPr/>
          <p:nvPr/>
        </p:nvSpPr>
        <p:spPr>
          <a:xfrm>
            <a:off x="5872704" y="364844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5" name="Прямоугольник 54"/>
          <p:cNvSpPr/>
          <p:nvPr/>
        </p:nvSpPr>
        <p:spPr>
          <a:xfrm>
            <a:off x="5872704" y="3219816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6" name="Прямоугольник 55"/>
          <p:cNvSpPr/>
          <p:nvPr/>
        </p:nvSpPr>
        <p:spPr>
          <a:xfrm>
            <a:off x="5872704" y="279118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7" name="Прямоугольник 56"/>
          <p:cNvSpPr/>
          <p:nvPr/>
        </p:nvSpPr>
        <p:spPr>
          <a:xfrm>
            <a:off x="5872704" y="236256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8" name="Прямоугольник 57"/>
          <p:cNvSpPr/>
          <p:nvPr/>
        </p:nvSpPr>
        <p:spPr>
          <a:xfrm>
            <a:off x="5868144" y="5373216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9" name="Прямоугольник 58"/>
          <p:cNvSpPr/>
          <p:nvPr/>
        </p:nvSpPr>
        <p:spPr>
          <a:xfrm>
            <a:off x="5868144" y="148478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0" name="Прямоугольник 59"/>
          <p:cNvSpPr/>
          <p:nvPr/>
        </p:nvSpPr>
        <p:spPr>
          <a:xfrm>
            <a:off x="5868144" y="1916832"/>
            <a:ext cx="43204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1" name="Прямоугольник 60"/>
          <p:cNvSpPr/>
          <p:nvPr/>
        </p:nvSpPr>
        <p:spPr>
          <a:xfrm>
            <a:off x="6300192" y="148478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4" name="Прямоугольник 63"/>
          <p:cNvSpPr/>
          <p:nvPr/>
        </p:nvSpPr>
        <p:spPr>
          <a:xfrm>
            <a:off x="8028384" y="278092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5" name="Прямоугольник 64"/>
          <p:cNvSpPr/>
          <p:nvPr/>
        </p:nvSpPr>
        <p:spPr>
          <a:xfrm>
            <a:off x="8460432" y="234888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9" name="Стрелка вправо 68"/>
          <p:cNvSpPr/>
          <p:nvPr/>
        </p:nvSpPr>
        <p:spPr>
          <a:xfrm rot="5400000">
            <a:off x="4151477" y="2287812"/>
            <a:ext cx="428596" cy="429198"/>
          </a:xfrm>
          <a:prstGeom prst="right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8" name="TextBox 77"/>
          <p:cNvSpPr txBox="1"/>
          <p:nvPr/>
        </p:nvSpPr>
        <p:spPr>
          <a:xfrm>
            <a:off x="5868144" y="1412776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А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5872704" y="1844824"/>
            <a:ext cx="4994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В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5868144" y="2276872"/>
            <a:ext cx="5760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Т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5868144" y="2708920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О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74" name="Прямоугольник 73"/>
          <p:cNvSpPr/>
          <p:nvPr/>
        </p:nvSpPr>
        <p:spPr>
          <a:xfrm>
            <a:off x="6729960" y="364844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4" name="Рисунок 83" descr="httpwww.adpic.dedatapicturedetailTrinkwasser_wird_in_ein_Glas_gegossen_519241.jpg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7544" y="4365104"/>
            <a:ext cx="2987542" cy="1992667"/>
          </a:xfrm>
          <a:prstGeom prst="rect">
            <a:avLst/>
          </a:prstGeom>
          <a:ln w="38100">
            <a:solidFill>
              <a:srgbClr val="002060"/>
            </a:solidFill>
          </a:ln>
        </p:spPr>
      </p:pic>
      <p:sp>
        <p:nvSpPr>
          <p:cNvPr id="87" name="Прямоугольник 86"/>
          <p:cNvSpPr/>
          <p:nvPr/>
        </p:nvSpPr>
        <p:spPr>
          <a:xfrm>
            <a:off x="5868144" y="4077072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8" name="Прямоугольник 87"/>
          <p:cNvSpPr/>
          <p:nvPr/>
        </p:nvSpPr>
        <p:spPr>
          <a:xfrm>
            <a:off x="4572000" y="4077072"/>
            <a:ext cx="428628" cy="428628"/>
          </a:xfrm>
          <a:prstGeom prst="rect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9" name="Прямоугольник 88"/>
          <p:cNvSpPr/>
          <p:nvPr/>
        </p:nvSpPr>
        <p:spPr>
          <a:xfrm>
            <a:off x="6300192" y="4077072"/>
            <a:ext cx="428628" cy="428628"/>
          </a:xfrm>
          <a:prstGeom prst="rect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1" name="Прямоугольник 90"/>
          <p:cNvSpPr/>
          <p:nvPr/>
        </p:nvSpPr>
        <p:spPr>
          <a:xfrm>
            <a:off x="5436096" y="450912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4" name="TextBox 93"/>
          <p:cNvSpPr txBox="1"/>
          <p:nvPr/>
        </p:nvSpPr>
        <p:spPr>
          <a:xfrm>
            <a:off x="5868144" y="3564305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О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95" name="TextBox 94"/>
          <p:cNvSpPr txBox="1"/>
          <p:nvPr/>
        </p:nvSpPr>
        <p:spPr>
          <a:xfrm>
            <a:off x="5868144" y="4005064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Б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96" name="TextBox 95"/>
          <p:cNvSpPr txBox="1"/>
          <p:nvPr/>
        </p:nvSpPr>
        <p:spPr>
          <a:xfrm>
            <a:off x="5872134" y="4428401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И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97" name="TextBox 96"/>
          <p:cNvSpPr txBox="1"/>
          <p:nvPr/>
        </p:nvSpPr>
        <p:spPr>
          <a:xfrm>
            <a:off x="5872134" y="4860449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Л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98" name="TextBox 97"/>
          <p:cNvSpPr txBox="1"/>
          <p:nvPr/>
        </p:nvSpPr>
        <p:spPr>
          <a:xfrm>
            <a:off x="5872134" y="5301208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Ь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99" name="TextBox 98"/>
          <p:cNvSpPr txBox="1"/>
          <p:nvPr/>
        </p:nvSpPr>
        <p:spPr>
          <a:xfrm>
            <a:off x="5796136" y="3140968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М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75" name="Прямоугольник 74"/>
          <p:cNvSpPr/>
          <p:nvPr/>
        </p:nvSpPr>
        <p:spPr>
          <a:xfrm>
            <a:off x="5436096" y="148478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2" name="Прямоугольник 81"/>
          <p:cNvSpPr/>
          <p:nvPr/>
        </p:nvSpPr>
        <p:spPr>
          <a:xfrm>
            <a:off x="5004048" y="148478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3" name="Прямоугольник 82"/>
          <p:cNvSpPr/>
          <p:nvPr/>
        </p:nvSpPr>
        <p:spPr>
          <a:xfrm>
            <a:off x="4572000" y="148478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0" name="TextBox 89"/>
          <p:cNvSpPr txBox="1"/>
          <p:nvPr/>
        </p:nvSpPr>
        <p:spPr>
          <a:xfrm>
            <a:off x="4575990" y="1412776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О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93" name="TextBox 92"/>
          <p:cNvSpPr txBox="1"/>
          <p:nvPr/>
        </p:nvSpPr>
        <p:spPr>
          <a:xfrm>
            <a:off x="5004048" y="1412776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С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0" name="TextBox 99"/>
          <p:cNvSpPr txBox="1"/>
          <p:nvPr/>
        </p:nvSpPr>
        <p:spPr>
          <a:xfrm>
            <a:off x="5440086" y="1412776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Т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1" name="TextBox 100"/>
          <p:cNvSpPr txBox="1"/>
          <p:nvPr/>
        </p:nvSpPr>
        <p:spPr>
          <a:xfrm>
            <a:off x="6300192" y="1412776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Н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2" name="TextBox 101"/>
          <p:cNvSpPr txBox="1"/>
          <p:nvPr/>
        </p:nvSpPr>
        <p:spPr>
          <a:xfrm>
            <a:off x="6736230" y="1412776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О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3" name="TextBox 102"/>
          <p:cNvSpPr txBox="1"/>
          <p:nvPr/>
        </p:nvSpPr>
        <p:spPr>
          <a:xfrm>
            <a:off x="7164288" y="1412776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В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4" name="TextBox 103"/>
          <p:cNvSpPr txBox="1"/>
          <p:nvPr/>
        </p:nvSpPr>
        <p:spPr>
          <a:xfrm>
            <a:off x="7600326" y="1412776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К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5" name="TextBox 104"/>
          <p:cNvSpPr txBox="1"/>
          <p:nvPr/>
        </p:nvSpPr>
        <p:spPr>
          <a:xfrm>
            <a:off x="8028384" y="1412776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А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6" name="TextBox 105"/>
          <p:cNvSpPr txBox="1"/>
          <p:nvPr/>
        </p:nvSpPr>
        <p:spPr>
          <a:xfrm>
            <a:off x="395536" y="332656"/>
            <a:ext cx="3600400" cy="3354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/>
            <a:r>
              <a:rPr lang="ru-RU" sz="3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Опоясал каменный ремень</a:t>
            </a:r>
          </a:p>
          <a:p>
            <a:pPr algn="ctr" fontAlgn="base"/>
            <a:r>
              <a:rPr lang="ru-RU" sz="3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Сотни городов и деревень.</a:t>
            </a:r>
          </a:p>
          <a:p>
            <a:pPr algn="ctr"/>
            <a:endParaRPr lang="ru-RU" sz="32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2" name="TextBox 91"/>
          <p:cNvSpPr txBox="1"/>
          <p:nvPr/>
        </p:nvSpPr>
        <p:spPr>
          <a:xfrm>
            <a:off x="8028384" y="2276872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А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7" name="TextBox 106"/>
          <p:cNvSpPr txBox="1"/>
          <p:nvPr/>
        </p:nvSpPr>
        <p:spPr>
          <a:xfrm>
            <a:off x="6300192" y="2276872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Р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8" name="TextBox 107"/>
          <p:cNvSpPr txBox="1"/>
          <p:nvPr/>
        </p:nvSpPr>
        <p:spPr>
          <a:xfrm>
            <a:off x="6732240" y="2276872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О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9" name="TextBox 108"/>
          <p:cNvSpPr txBox="1"/>
          <p:nvPr/>
        </p:nvSpPr>
        <p:spPr>
          <a:xfrm>
            <a:off x="7164288" y="2276872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Т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10" name="TextBox 109"/>
          <p:cNvSpPr txBox="1"/>
          <p:nvPr/>
        </p:nvSpPr>
        <p:spPr>
          <a:xfrm>
            <a:off x="7596336" y="2276872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У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11" name="TextBox 110"/>
          <p:cNvSpPr txBox="1"/>
          <p:nvPr/>
        </p:nvSpPr>
        <p:spPr>
          <a:xfrm>
            <a:off x="8460432" y="2276872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Р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12" name="TextBox 111"/>
          <p:cNvSpPr txBox="1"/>
          <p:nvPr/>
        </p:nvSpPr>
        <p:spPr>
          <a:xfrm>
            <a:off x="4143942" y="3573016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С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13" name="TextBox 112"/>
          <p:cNvSpPr txBox="1"/>
          <p:nvPr/>
        </p:nvSpPr>
        <p:spPr>
          <a:xfrm>
            <a:off x="4575990" y="3573016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В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14" name="TextBox 113"/>
          <p:cNvSpPr txBox="1"/>
          <p:nvPr/>
        </p:nvSpPr>
        <p:spPr>
          <a:xfrm>
            <a:off x="6304182" y="3573016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Ф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15" name="TextBox 114"/>
          <p:cNvSpPr txBox="1"/>
          <p:nvPr/>
        </p:nvSpPr>
        <p:spPr>
          <a:xfrm>
            <a:off x="5436096" y="3564305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Т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16" name="TextBox 115"/>
          <p:cNvSpPr txBox="1"/>
          <p:nvPr/>
        </p:nvSpPr>
        <p:spPr>
          <a:xfrm>
            <a:off x="5004048" y="3573016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Е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17" name="TextBox 116"/>
          <p:cNvSpPr txBox="1"/>
          <p:nvPr/>
        </p:nvSpPr>
        <p:spPr>
          <a:xfrm>
            <a:off x="7164288" y="3573016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Р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18" name="TextBox 117"/>
          <p:cNvSpPr txBox="1"/>
          <p:nvPr/>
        </p:nvSpPr>
        <p:spPr>
          <a:xfrm>
            <a:off x="6732240" y="3564305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О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19" name="TextBox 118"/>
          <p:cNvSpPr txBox="1"/>
          <p:nvPr/>
        </p:nvSpPr>
        <p:spPr>
          <a:xfrm>
            <a:off x="3711894" y="4437112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В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20" name="TextBox 119"/>
          <p:cNvSpPr txBox="1"/>
          <p:nvPr/>
        </p:nvSpPr>
        <p:spPr>
          <a:xfrm>
            <a:off x="4572000" y="4437112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Л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21" name="TextBox 120"/>
          <p:cNvSpPr txBox="1"/>
          <p:nvPr/>
        </p:nvSpPr>
        <p:spPr>
          <a:xfrm>
            <a:off x="4139952" y="4437112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Е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22" name="TextBox 121"/>
          <p:cNvSpPr txBox="1"/>
          <p:nvPr/>
        </p:nvSpPr>
        <p:spPr>
          <a:xfrm>
            <a:off x="5004048" y="4437112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О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23" name="TextBox 122"/>
          <p:cNvSpPr txBox="1"/>
          <p:nvPr/>
        </p:nvSpPr>
        <p:spPr>
          <a:xfrm>
            <a:off x="5440086" y="4437112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С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24" name="TextBox 123"/>
          <p:cNvSpPr txBox="1"/>
          <p:nvPr/>
        </p:nvSpPr>
        <p:spPr>
          <a:xfrm>
            <a:off x="6300192" y="4437112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П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25" name="TextBox 124"/>
          <p:cNvSpPr txBox="1"/>
          <p:nvPr/>
        </p:nvSpPr>
        <p:spPr>
          <a:xfrm>
            <a:off x="6732240" y="4437112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Е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26" name="TextBox 125"/>
          <p:cNvSpPr txBox="1"/>
          <p:nvPr/>
        </p:nvSpPr>
        <p:spPr>
          <a:xfrm>
            <a:off x="7168278" y="4437112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Д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27" name="TextBox 126"/>
          <p:cNvSpPr txBox="1"/>
          <p:nvPr/>
        </p:nvSpPr>
        <p:spPr>
          <a:xfrm>
            <a:off x="4067944" y="2708920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Ш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28" name="TextBox 127"/>
          <p:cNvSpPr txBox="1"/>
          <p:nvPr/>
        </p:nvSpPr>
        <p:spPr>
          <a:xfrm>
            <a:off x="4143942" y="3140968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О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29" name="TextBox 128"/>
          <p:cNvSpPr txBox="1"/>
          <p:nvPr/>
        </p:nvSpPr>
        <p:spPr>
          <a:xfrm>
            <a:off x="4139952" y="4005064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С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30" name="Управляющая кнопка: домой 129">
            <a:hlinkClick r:id="rId3" action="ppaction://hlinksldjump" highlightClick="1"/>
          </p:cNvPr>
          <p:cNvSpPr/>
          <p:nvPr/>
        </p:nvSpPr>
        <p:spPr>
          <a:xfrm>
            <a:off x="7668344" y="5877272"/>
            <a:ext cx="504056" cy="64807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1" name="Стрелка вправо 130"/>
          <p:cNvSpPr/>
          <p:nvPr/>
        </p:nvSpPr>
        <p:spPr>
          <a:xfrm>
            <a:off x="8244408" y="5949280"/>
            <a:ext cx="576064" cy="64807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Скругленный прямоугольник 75"/>
          <p:cNvSpPr/>
          <p:nvPr/>
        </p:nvSpPr>
        <p:spPr>
          <a:xfrm>
            <a:off x="214282" y="285728"/>
            <a:ext cx="3853662" cy="36473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5" name="Скругленный прямоугольник 84"/>
          <p:cNvSpPr/>
          <p:nvPr/>
        </p:nvSpPr>
        <p:spPr>
          <a:xfrm>
            <a:off x="251520" y="4149080"/>
            <a:ext cx="3384376" cy="24482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6300192" y="3645024"/>
            <a:ext cx="428628" cy="43204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8028384" y="450912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436096" y="364502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164288" y="3645024"/>
            <a:ext cx="428628" cy="43204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5868144" y="450912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5868144" y="494116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6300192" y="4509120"/>
            <a:ext cx="43204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6732240" y="450912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7164288" y="450912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4139952" y="450912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5004048" y="494116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5004048" y="4077072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5004048" y="3212976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6732240" y="3212976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5004048" y="234888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5004048" y="278092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5004048" y="364502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>
            <a:off x="4572000" y="364502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4139952" y="364502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4139952" y="278092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25"/>
          <p:cNvSpPr/>
          <p:nvPr/>
        </p:nvSpPr>
        <p:spPr>
          <a:xfrm>
            <a:off x="5004048" y="450912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/>
          <p:cNvSpPr/>
          <p:nvPr/>
        </p:nvSpPr>
        <p:spPr>
          <a:xfrm>
            <a:off x="4139952" y="3212976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рямоугольник 27"/>
          <p:cNvSpPr/>
          <p:nvPr/>
        </p:nvSpPr>
        <p:spPr>
          <a:xfrm>
            <a:off x="3707904" y="450912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рямоугольник 28"/>
          <p:cNvSpPr/>
          <p:nvPr/>
        </p:nvSpPr>
        <p:spPr>
          <a:xfrm>
            <a:off x="6732240" y="4077072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рямоугольник 29"/>
          <p:cNvSpPr/>
          <p:nvPr/>
        </p:nvSpPr>
        <p:spPr>
          <a:xfrm>
            <a:off x="4139952" y="4077072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рямоугольник 30"/>
          <p:cNvSpPr/>
          <p:nvPr/>
        </p:nvSpPr>
        <p:spPr>
          <a:xfrm>
            <a:off x="4572000" y="450912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5436096" y="4077072"/>
            <a:ext cx="428628" cy="428628"/>
          </a:xfrm>
          <a:prstGeom prst="rect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Прямоугольник 37"/>
          <p:cNvSpPr/>
          <p:nvPr/>
        </p:nvSpPr>
        <p:spPr>
          <a:xfrm>
            <a:off x="6732240" y="494116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Прямоугольник 38"/>
          <p:cNvSpPr/>
          <p:nvPr/>
        </p:nvSpPr>
        <p:spPr>
          <a:xfrm>
            <a:off x="7164288" y="148478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Прямоугольник 39"/>
          <p:cNvSpPr/>
          <p:nvPr/>
        </p:nvSpPr>
        <p:spPr>
          <a:xfrm>
            <a:off x="6732240" y="148478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2" name="Прямоугольник 41"/>
          <p:cNvSpPr/>
          <p:nvPr/>
        </p:nvSpPr>
        <p:spPr>
          <a:xfrm>
            <a:off x="7164288" y="234888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Прямоугольник 42"/>
          <p:cNvSpPr/>
          <p:nvPr/>
        </p:nvSpPr>
        <p:spPr>
          <a:xfrm>
            <a:off x="7596336" y="148478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Прямоугольник 43"/>
          <p:cNvSpPr/>
          <p:nvPr/>
        </p:nvSpPr>
        <p:spPr>
          <a:xfrm>
            <a:off x="8028384" y="148478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рямоугольник 44"/>
          <p:cNvSpPr/>
          <p:nvPr/>
        </p:nvSpPr>
        <p:spPr>
          <a:xfrm>
            <a:off x="7596336" y="2348880"/>
            <a:ext cx="428628" cy="43204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Прямоугольник 45"/>
          <p:cNvSpPr/>
          <p:nvPr/>
        </p:nvSpPr>
        <p:spPr>
          <a:xfrm>
            <a:off x="8028384" y="234888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Прямоугольник 46"/>
          <p:cNvSpPr/>
          <p:nvPr/>
        </p:nvSpPr>
        <p:spPr>
          <a:xfrm>
            <a:off x="8028384" y="3212976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Прямоугольник 47"/>
          <p:cNvSpPr/>
          <p:nvPr/>
        </p:nvSpPr>
        <p:spPr>
          <a:xfrm>
            <a:off x="8028384" y="364502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Прямоугольник 48"/>
          <p:cNvSpPr/>
          <p:nvPr/>
        </p:nvSpPr>
        <p:spPr>
          <a:xfrm>
            <a:off x="8028384" y="4077072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Прямоугольник 49"/>
          <p:cNvSpPr/>
          <p:nvPr/>
        </p:nvSpPr>
        <p:spPr>
          <a:xfrm>
            <a:off x="8028384" y="494116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Прямоугольник 50"/>
          <p:cNvSpPr/>
          <p:nvPr/>
        </p:nvSpPr>
        <p:spPr>
          <a:xfrm>
            <a:off x="6729960" y="2348880"/>
            <a:ext cx="428628" cy="44230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Прямоугольник 51"/>
          <p:cNvSpPr/>
          <p:nvPr/>
        </p:nvSpPr>
        <p:spPr>
          <a:xfrm>
            <a:off x="6300192" y="234888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4" name="Прямоугольник 53"/>
          <p:cNvSpPr/>
          <p:nvPr/>
        </p:nvSpPr>
        <p:spPr>
          <a:xfrm>
            <a:off x="5872704" y="364844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5" name="Прямоугольник 54"/>
          <p:cNvSpPr/>
          <p:nvPr/>
        </p:nvSpPr>
        <p:spPr>
          <a:xfrm>
            <a:off x="5872704" y="3219816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6" name="Прямоугольник 55"/>
          <p:cNvSpPr/>
          <p:nvPr/>
        </p:nvSpPr>
        <p:spPr>
          <a:xfrm>
            <a:off x="5872704" y="279118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7" name="Прямоугольник 56"/>
          <p:cNvSpPr/>
          <p:nvPr/>
        </p:nvSpPr>
        <p:spPr>
          <a:xfrm>
            <a:off x="5872704" y="236256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8" name="Прямоугольник 57"/>
          <p:cNvSpPr/>
          <p:nvPr/>
        </p:nvSpPr>
        <p:spPr>
          <a:xfrm>
            <a:off x="5868144" y="5373216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9" name="Прямоугольник 58"/>
          <p:cNvSpPr/>
          <p:nvPr/>
        </p:nvSpPr>
        <p:spPr>
          <a:xfrm>
            <a:off x="5868144" y="148478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0" name="Прямоугольник 59"/>
          <p:cNvSpPr/>
          <p:nvPr/>
        </p:nvSpPr>
        <p:spPr>
          <a:xfrm>
            <a:off x="5868144" y="1916832"/>
            <a:ext cx="43204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1" name="Прямоугольник 60"/>
          <p:cNvSpPr/>
          <p:nvPr/>
        </p:nvSpPr>
        <p:spPr>
          <a:xfrm>
            <a:off x="6300192" y="148478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4" name="Прямоугольник 63"/>
          <p:cNvSpPr/>
          <p:nvPr/>
        </p:nvSpPr>
        <p:spPr>
          <a:xfrm>
            <a:off x="8028384" y="278092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5" name="Прямоугольник 64"/>
          <p:cNvSpPr/>
          <p:nvPr/>
        </p:nvSpPr>
        <p:spPr>
          <a:xfrm>
            <a:off x="8460432" y="234888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9" name="Стрелка вправо 68"/>
          <p:cNvSpPr/>
          <p:nvPr/>
        </p:nvSpPr>
        <p:spPr>
          <a:xfrm rot="5400000">
            <a:off x="5004349" y="1916531"/>
            <a:ext cx="428596" cy="429198"/>
          </a:xfrm>
          <a:prstGeom prst="right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8" name="TextBox 77"/>
          <p:cNvSpPr txBox="1"/>
          <p:nvPr/>
        </p:nvSpPr>
        <p:spPr>
          <a:xfrm>
            <a:off x="5868144" y="1412776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А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5872704" y="1844824"/>
            <a:ext cx="4994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В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5868144" y="2276872"/>
            <a:ext cx="5760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Т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5868144" y="2708920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О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74" name="Прямоугольник 73"/>
          <p:cNvSpPr/>
          <p:nvPr/>
        </p:nvSpPr>
        <p:spPr>
          <a:xfrm>
            <a:off x="6729960" y="364844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4" name="Рисунок 83" descr="httpwww.adpic.dedatapicturedetailTrinkwasser_wird_in_ein_Glas_gegossen_519241.jpg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32870" y="4365104"/>
            <a:ext cx="2656889" cy="1992666"/>
          </a:xfrm>
          <a:prstGeom prst="rect">
            <a:avLst/>
          </a:prstGeom>
          <a:ln w="38100">
            <a:solidFill>
              <a:srgbClr val="002060"/>
            </a:solidFill>
          </a:ln>
        </p:spPr>
      </p:pic>
      <p:sp>
        <p:nvSpPr>
          <p:cNvPr id="87" name="Прямоугольник 86"/>
          <p:cNvSpPr/>
          <p:nvPr/>
        </p:nvSpPr>
        <p:spPr>
          <a:xfrm>
            <a:off x="5868144" y="4077072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8" name="Прямоугольник 87"/>
          <p:cNvSpPr/>
          <p:nvPr/>
        </p:nvSpPr>
        <p:spPr>
          <a:xfrm>
            <a:off x="4572000" y="4077072"/>
            <a:ext cx="428628" cy="428628"/>
          </a:xfrm>
          <a:prstGeom prst="rect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9" name="Прямоугольник 88"/>
          <p:cNvSpPr/>
          <p:nvPr/>
        </p:nvSpPr>
        <p:spPr>
          <a:xfrm>
            <a:off x="6300192" y="4077072"/>
            <a:ext cx="428628" cy="428628"/>
          </a:xfrm>
          <a:prstGeom prst="rect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1" name="Прямоугольник 90"/>
          <p:cNvSpPr/>
          <p:nvPr/>
        </p:nvSpPr>
        <p:spPr>
          <a:xfrm>
            <a:off x="5436096" y="450912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4" name="TextBox 93"/>
          <p:cNvSpPr txBox="1"/>
          <p:nvPr/>
        </p:nvSpPr>
        <p:spPr>
          <a:xfrm>
            <a:off x="5868144" y="3564305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О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95" name="TextBox 94"/>
          <p:cNvSpPr txBox="1"/>
          <p:nvPr/>
        </p:nvSpPr>
        <p:spPr>
          <a:xfrm>
            <a:off x="5868144" y="4005064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Б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96" name="TextBox 95"/>
          <p:cNvSpPr txBox="1"/>
          <p:nvPr/>
        </p:nvSpPr>
        <p:spPr>
          <a:xfrm>
            <a:off x="5872134" y="4428401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И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97" name="TextBox 96"/>
          <p:cNvSpPr txBox="1"/>
          <p:nvPr/>
        </p:nvSpPr>
        <p:spPr>
          <a:xfrm>
            <a:off x="5872134" y="4860449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Л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98" name="TextBox 97"/>
          <p:cNvSpPr txBox="1"/>
          <p:nvPr/>
        </p:nvSpPr>
        <p:spPr>
          <a:xfrm>
            <a:off x="5872134" y="5301208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Ь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99" name="TextBox 98"/>
          <p:cNvSpPr txBox="1"/>
          <p:nvPr/>
        </p:nvSpPr>
        <p:spPr>
          <a:xfrm>
            <a:off x="5796136" y="3140968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М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75" name="Прямоугольник 74"/>
          <p:cNvSpPr/>
          <p:nvPr/>
        </p:nvSpPr>
        <p:spPr>
          <a:xfrm>
            <a:off x="5436096" y="148478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2" name="Прямоугольник 81"/>
          <p:cNvSpPr/>
          <p:nvPr/>
        </p:nvSpPr>
        <p:spPr>
          <a:xfrm>
            <a:off x="5004048" y="148478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3" name="Прямоугольник 82"/>
          <p:cNvSpPr/>
          <p:nvPr/>
        </p:nvSpPr>
        <p:spPr>
          <a:xfrm>
            <a:off x="4572000" y="148478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0" name="TextBox 89"/>
          <p:cNvSpPr txBox="1"/>
          <p:nvPr/>
        </p:nvSpPr>
        <p:spPr>
          <a:xfrm>
            <a:off x="4575990" y="1412776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О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93" name="TextBox 92"/>
          <p:cNvSpPr txBox="1"/>
          <p:nvPr/>
        </p:nvSpPr>
        <p:spPr>
          <a:xfrm>
            <a:off x="5004048" y="1412776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С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0" name="TextBox 99"/>
          <p:cNvSpPr txBox="1"/>
          <p:nvPr/>
        </p:nvSpPr>
        <p:spPr>
          <a:xfrm>
            <a:off x="5440086" y="1412776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Т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1" name="TextBox 100"/>
          <p:cNvSpPr txBox="1"/>
          <p:nvPr/>
        </p:nvSpPr>
        <p:spPr>
          <a:xfrm>
            <a:off x="6300192" y="1412776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Н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2" name="TextBox 101"/>
          <p:cNvSpPr txBox="1"/>
          <p:nvPr/>
        </p:nvSpPr>
        <p:spPr>
          <a:xfrm>
            <a:off x="6736230" y="1412776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О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3" name="TextBox 102"/>
          <p:cNvSpPr txBox="1"/>
          <p:nvPr/>
        </p:nvSpPr>
        <p:spPr>
          <a:xfrm>
            <a:off x="7164288" y="1412776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В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4" name="TextBox 103"/>
          <p:cNvSpPr txBox="1"/>
          <p:nvPr/>
        </p:nvSpPr>
        <p:spPr>
          <a:xfrm>
            <a:off x="7600326" y="1412776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К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5" name="TextBox 104"/>
          <p:cNvSpPr txBox="1"/>
          <p:nvPr/>
        </p:nvSpPr>
        <p:spPr>
          <a:xfrm>
            <a:off x="8028384" y="1412776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А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6" name="TextBox 105"/>
          <p:cNvSpPr txBox="1"/>
          <p:nvPr/>
        </p:nvSpPr>
        <p:spPr>
          <a:xfrm>
            <a:off x="323528" y="620688"/>
            <a:ext cx="360040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/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Если ты спешишь в пути</a:t>
            </a:r>
            <a:b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Через улицу пройти</a:t>
            </a:r>
            <a:b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Там иди, где весь народ,</a:t>
            </a:r>
            <a:b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Там, где знак есть …</a:t>
            </a:r>
            <a:endParaRPr lang="ru-RU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2" name="TextBox 91"/>
          <p:cNvSpPr txBox="1"/>
          <p:nvPr/>
        </p:nvSpPr>
        <p:spPr>
          <a:xfrm>
            <a:off x="8028384" y="2276872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А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7" name="TextBox 106"/>
          <p:cNvSpPr txBox="1"/>
          <p:nvPr/>
        </p:nvSpPr>
        <p:spPr>
          <a:xfrm>
            <a:off x="6300192" y="2276872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Р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8" name="TextBox 107"/>
          <p:cNvSpPr txBox="1"/>
          <p:nvPr/>
        </p:nvSpPr>
        <p:spPr>
          <a:xfrm>
            <a:off x="6732240" y="2276872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О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9" name="TextBox 108"/>
          <p:cNvSpPr txBox="1"/>
          <p:nvPr/>
        </p:nvSpPr>
        <p:spPr>
          <a:xfrm>
            <a:off x="7164288" y="2276872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Т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10" name="TextBox 109"/>
          <p:cNvSpPr txBox="1"/>
          <p:nvPr/>
        </p:nvSpPr>
        <p:spPr>
          <a:xfrm>
            <a:off x="7596336" y="2276872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У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11" name="TextBox 110"/>
          <p:cNvSpPr txBox="1"/>
          <p:nvPr/>
        </p:nvSpPr>
        <p:spPr>
          <a:xfrm>
            <a:off x="8460432" y="2276872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Р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12" name="TextBox 111"/>
          <p:cNvSpPr txBox="1"/>
          <p:nvPr/>
        </p:nvSpPr>
        <p:spPr>
          <a:xfrm>
            <a:off x="4143942" y="3573016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С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13" name="TextBox 112"/>
          <p:cNvSpPr txBox="1"/>
          <p:nvPr/>
        </p:nvSpPr>
        <p:spPr>
          <a:xfrm>
            <a:off x="4575990" y="3573016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В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14" name="TextBox 113"/>
          <p:cNvSpPr txBox="1"/>
          <p:nvPr/>
        </p:nvSpPr>
        <p:spPr>
          <a:xfrm>
            <a:off x="6304182" y="3573016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Ф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15" name="TextBox 114"/>
          <p:cNvSpPr txBox="1"/>
          <p:nvPr/>
        </p:nvSpPr>
        <p:spPr>
          <a:xfrm>
            <a:off x="5436096" y="3564305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Т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16" name="TextBox 115"/>
          <p:cNvSpPr txBox="1"/>
          <p:nvPr/>
        </p:nvSpPr>
        <p:spPr>
          <a:xfrm>
            <a:off x="5004048" y="3573016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Е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17" name="TextBox 116"/>
          <p:cNvSpPr txBox="1"/>
          <p:nvPr/>
        </p:nvSpPr>
        <p:spPr>
          <a:xfrm>
            <a:off x="7164288" y="3573016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Р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18" name="TextBox 117"/>
          <p:cNvSpPr txBox="1"/>
          <p:nvPr/>
        </p:nvSpPr>
        <p:spPr>
          <a:xfrm>
            <a:off x="6732240" y="3564305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О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19" name="TextBox 118"/>
          <p:cNvSpPr txBox="1"/>
          <p:nvPr/>
        </p:nvSpPr>
        <p:spPr>
          <a:xfrm>
            <a:off x="3711894" y="4437112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В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20" name="TextBox 119"/>
          <p:cNvSpPr txBox="1"/>
          <p:nvPr/>
        </p:nvSpPr>
        <p:spPr>
          <a:xfrm>
            <a:off x="4572000" y="4437112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Л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21" name="TextBox 120"/>
          <p:cNvSpPr txBox="1"/>
          <p:nvPr/>
        </p:nvSpPr>
        <p:spPr>
          <a:xfrm>
            <a:off x="4139952" y="4437112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Е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22" name="TextBox 121"/>
          <p:cNvSpPr txBox="1"/>
          <p:nvPr/>
        </p:nvSpPr>
        <p:spPr>
          <a:xfrm>
            <a:off x="5004048" y="4437112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О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23" name="TextBox 122"/>
          <p:cNvSpPr txBox="1"/>
          <p:nvPr/>
        </p:nvSpPr>
        <p:spPr>
          <a:xfrm>
            <a:off x="5440086" y="4437112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С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24" name="TextBox 123"/>
          <p:cNvSpPr txBox="1"/>
          <p:nvPr/>
        </p:nvSpPr>
        <p:spPr>
          <a:xfrm>
            <a:off x="6300192" y="4437112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П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25" name="TextBox 124"/>
          <p:cNvSpPr txBox="1"/>
          <p:nvPr/>
        </p:nvSpPr>
        <p:spPr>
          <a:xfrm>
            <a:off x="6732240" y="4437112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Е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26" name="TextBox 125"/>
          <p:cNvSpPr txBox="1"/>
          <p:nvPr/>
        </p:nvSpPr>
        <p:spPr>
          <a:xfrm>
            <a:off x="7168278" y="4437112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Д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27" name="TextBox 126"/>
          <p:cNvSpPr txBox="1"/>
          <p:nvPr/>
        </p:nvSpPr>
        <p:spPr>
          <a:xfrm>
            <a:off x="4067944" y="2708920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Ш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28" name="TextBox 127"/>
          <p:cNvSpPr txBox="1"/>
          <p:nvPr/>
        </p:nvSpPr>
        <p:spPr>
          <a:xfrm>
            <a:off x="4143942" y="3140968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О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29" name="TextBox 128"/>
          <p:cNvSpPr txBox="1"/>
          <p:nvPr/>
        </p:nvSpPr>
        <p:spPr>
          <a:xfrm>
            <a:off x="4139952" y="4005064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С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32" name="TextBox 131"/>
          <p:cNvSpPr txBox="1"/>
          <p:nvPr/>
        </p:nvSpPr>
        <p:spPr>
          <a:xfrm>
            <a:off x="5004048" y="2276872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П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33" name="TextBox 132"/>
          <p:cNvSpPr txBox="1"/>
          <p:nvPr/>
        </p:nvSpPr>
        <p:spPr>
          <a:xfrm>
            <a:off x="5004048" y="2700209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Е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34" name="TextBox 133"/>
          <p:cNvSpPr txBox="1"/>
          <p:nvPr/>
        </p:nvSpPr>
        <p:spPr>
          <a:xfrm>
            <a:off x="5004048" y="3132257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Р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35" name="TextBox 134"/>
          <p:cNvSpPr txBox="1"/>
          <p:nvPr/>
        </p:nvSpPr>
        <p:spPr>
          <a:xfrm>
            <a:off x="5004048" y="4005064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Х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36" name="TextBox 135"/>
          <p:cNvSpPr txBox="1"/>
          <p:nvPr/>
        </p:nvSpPr>
        <p:spPr>
          <a:xfrm>
            <a:off x="5008038" y="4869160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Д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30" name="Управляющая кнопка: домой 129">
            <a:hlinkClick r:id="rId3" action="ppaction://hlinksldjump" highlightClick="1"/>
          </p:cNvPr>
          <p:cNvSpPr/>
          <p:nvPr/>
        </p:nvSpPr>
        <p:spPr>
          <a:xfrm>
            <a:off x="7668344" y="5877272"/>
            <a:ext cx="504056" cy="64807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1" name="Стрелка вправо 130"/>
          <p:cNvSpPr/>
          <p:nvPr/>
        </p:nvSpPr>
        <p:spPr>
          <a:xfrm>
            <a:off x="8244408" y="5949280"/>
            <a:ext cx="576064" cy="64807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6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1310</TotalTime>
  <Words>766</Words>
  <Application>Microsoft Office PowerPoint</Application>
  <PresentationFormat>Экран (4:3)</PresentationFormat>
  <Paragraphs>425</Paragraphs>
  <Slides>30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1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Интернет- ресурсы</vt:lpstr>
      <vt:lpstr>Интернет- ресурсы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Александр</dc:creator>
  <cp:lastModifiedBy>Александр</cp:lastModifiedBy>
  <cp:revision>196</cp:revision>
  <dcterms:modified xsi:type="dcterms:W3CDTF">2021-02-20T15:30:39Z</dcterms:modified>
</cp:coreProperties>
</file>