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3" r:id="rId4"/>
    <p:sldId id="261" r:id="rId5"/>
    <p:sldId id="262" r:id="rId6"/>
    <p:sldId id="264" r:id="rId7"/>
    <p:sldId id="272" r:id="rId8"/>
    <p:sldId id="266" r:id="rId9"/>
    <p:sldId id="267" r:id="rId10"/>
    <p:sldId id="268" r:id="rId11"/>
    <p:sldId id="269" r:id="rId12"/>
    <p:sldId id="270" r:id="rId13"/>
    <p:sldId id="271" r:id="rId14"/>
    <p:sldId id="279" r:id="rId15"/>
    <p:sldId id="273" r:id="rId16"/>
    <p:sldId id="275" r:id="rId17"/>
    <p:sldId id="276" r:id="rId18"/>
    <p:sldId id="274" r:id="rId19"/>
    <p:sldId id="277" r:id="rId20"/>
    <p:sldId id="278" r:id="rId21"/>
    <p:sldId id="265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508" y="-2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ученик\Downloads\1613675265_56-p-fon-dlya-prezentatsii-zvezdochki-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074" name="Picture 2" descr="C:\Users\ученик\Downloads\DSC_86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5292079" cy="3532788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ученик\Downloads\DSC_861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9859" y="3537496"/>
            <a:ext cx="4974141" cy="3320504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04664"/>
            <a:ext cx="3563888" cy="2343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16632"/>
            <a:ext cx="3948426" cy="6741368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800" dirty="0" smtClean="0">
                <a:latin typeface="Bahnschrift Light Condensed" panose="020B0502040204020203" pitchFamily="34" charset="0"/>
              </a:rPr>
              <a:t>Бизнес-аналитик</a:t>
            </a:r>
            <a:r>
              <a:rPr lang="ru-RU" sz="4800" dirty="0">
                <a:latin typeface="Bahnschrift Light Condensed" panose="020B0502040204020203" pitchFamily="34" charset="0"/>
              </a:rPr>
              <a:t>, менеджер по разработке антикризисных программ </a:t>
            </a:r>
            <a:r>
              <a:rPr lang="ru-RU" sz="4800" dirty="0" smtClean="0">
                <a:latin typeface="Bahnschrift Light Condensed" panose="020B0502040204020203" pitchFamily="34" charset="0"/>
              </a:rPr>
              <a:t/>
            </a:r>
            <a:br>
              <a:rPr lang="ru-RU" sz="4800" dirty="0" smtClean="0">
                <a:latin typeface="Bahnschrift Light Condensed" panose="020B0502040204020203" pitchFamily="34" charset="0"/>
              </a:rPr>
            </a:br>
            <a:r>
              <a:rPr lang="ru-RU" sz="4800" dirty="0">
                <a:latin typeface="Bahnschrift Light Condensed" panose="020B0502040204020203" pitchFamily="34" charset="0"/>
              </a:rPr>
              <a:t/>
            </a:r>
            <a:br>
              <a:rPr lang="ru-RU" sz="4800" dirty="0">
                <a:latin typeface="Bahnschrift Light Condensed" panose="020B0502040204020203" pitchFamily="34" charset="0"/>
              </a:rPr>
            </a:br>
            <a:r>
              <a:rPr lang="ru-RU" sz="4800" dirty="0" smtClean="0">
                <a:latin typeface="Bahnschrift Light Condensed" panose="020B0502040204020203" pitchFamily="34" charset="0"/>
              </a:rPr>
              <a:t/>
            </a:r>
            <a:br>
              <a:rPr lang="ru-RU" sz="4800" dirty="0" smtClean="0">
                <a:latin typeface="Bahnschrift Light Condensed" panose="020B0502040204020203" pitchFamily="34" charset="0"/>
              </a:rPr>
            </a:br>
            <a:r>
              <a:rPr lang="ru-RU" sz="4800" dirty="0" smtClean="0">
                <a:latin typeface="Bahnschrift Light Condensed" panose="020B0502040204020203" pitchFamily="34" charset="0"/>
              </a:rPr>
              <a:t>Алина </a:t>
            </a:r>
            <a:r>
              <a:rPr lang="ru-RU" sz="4800" dirty="0" err="1">
                <a:latin typeface="Bahnschrift Light Condensed" panose="020B0502040204020203" pitchFamily="34" charset="0"/>
              </a:rPr>
              <a:t>Кондакова</a:t>
            </a:r>
            <a:endParaRPr lang="ru-RU" sz="4800" dirty="0">
              <a:latin typeface="Bahnschrift Light Condensed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4" t="14319" r="12720" b="10904"/>
          <a:stretch/>
        </p:blipFill>
        <p:spPr>
          <a:xfrm>
            <a:off x="107504" y="116632"/>
            <a:ext cx="4785230" cy="6614877"/>
          </a:xfrm>
        </p:spPr>
      </p:pic>
    </p:spTree>
    <p:extLst>
      <p:ext uri="{BB962C8B-B14F-4D97-AF65-F5344CB8AC3E}">
        <p14:creationId xmlns:p14="http://schemas.microsoft.com/office/powerpoint/2010/main" val="28499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3816424" cy="6120680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5400" dirty="0" smtClean="0">
                <a:latin typeface="Bahnschrift Light Condensed" panose="020B0502040204020203" pitchFamily="34" charset="0"/>
              </a:rPr>
              <a:t>Корреспондент</a:t>
            </a:r>
            <a:r>
              <a:rPr lang="ru-RU" sz="4800" dirty="0" smtClean="0">
                <a:latin typeface="Bahnschrift Light Condensed" panose="020B0502040204020203" pitchFamily="34" charset="0"/>
              </a:rPr>
              <a:t> первого </a:t>
            </a:r>
            <a:r>
              <a:rPr lang="ru-RU" sz="4800" dirty="0">
                <a:latin typeface="Bahnschrift Light Condensed" panose="020B0502040204020203" pitchFamily="34" charset="0"/>
              </a:rPr>
              <a:t>канала,  </a:t>
            </a:r>
            <a:r>
              <a:rPr lang="ru-RU" sz="6600" dirty="0">
                <a:latin typeface="Bahnschrift Light Condensed" panose="020B0502040204020203" pitchFamily="34" charset="0"/>
              </a:rPr>
              <a:t>обладатель </a:t>
            </a:r>
            <a:r>
              <a:rPr lang="ru-RU" sz="4800" dirty="0">
                <a:latin typeface="Bahnschrift Light Condensed" panose="020B0502040204020203" pitchFamily="34" charset="0"/>
              </a:rPr>
              <a:t>премии </a:t>
            </a:r>
            <a:r>
              <a:rPr lang="ru-RU" sz="4800" b="1" dirty="0">
                <a:latin typeface="Bahnschrift Light Condensed" panose="020B0502040204020203" pitchFamily="34" charset="0"/>
              </a:rPr>
              <a:t>«ТЭФИ», </a:t>
            </a:r>
            <a:r>
              <a:rPr lang="ru-RU" sz="4800" b="1" dirty="0" smtClean="0">
                <a:latin typeface="Bahnschrift Light Condensed" panose="020B0502040204020203" pitchFamily="34" charset="0"/>
              </a:rPr>
              <a:t/>
            </a:r>
            <a:br>
              <a:rPr lang="ru-RU" sz="4800" b="1" dirty="0" smtClean="0">
                <a:latin typeface="Bahnschrift Light Condensed" panose="020B0502040204020203" pitchFamily="34" charset="0"/>
              </a:rPr>
            </a:br>
            <a:r>
              <a:rPr lang="ru-RU" sz="4800" b="1" dirty="0">
                <a:latin typeface="Bahnschrift Light Condensed" panose="020B0502040204020203" pitchFamily="34" charset="0"/>
              </a:rPr>
              <a:t/>
            </a:r>
            <a:br>
              <a:rPr lang="ru-RU" sz="4800" b="1" dirty="0">
                <a:latin typeface="Bahnschrift Light Condensed" panose="020B0502040204020203" pitchFamily="34" charset="0"/>
              </a:rPr>
            </a:br>
            <a:r>
              <a:rPr lang="ru-RU" sz="4800" b="1" dirty="0">
                <a:latin typeface="Bahnschrift Light Condensed" panose="020B0502040204020203" pitchFamily="34" charset="0"/>
              </a:rPr>
              <a:t/>
            </a:r>
            <a:br>
              <a:rPr lang="ru-RU" sz="4800" b="1" dirty="0">
                <a:latin typeface="Bahnschrift Light Condensed" panose="020B0502040204020203" pitchFamily="34" charset="0"/>
              </a:rPr>
            </a:br>
            <a:r>
              <a:rPr lang="ru-RU" sz="5400" dirty="0" smtClean="0">
                <a:latin typeface="Bahnschrift Light Condensed" panose="020B0502040204020203" pitchFamily="34" charset="0"/>
              </a:rPr>
              <a:t>Полина </a:t>
            </a:r>
            <a:r>
              <a:rPr lang="ru-RU" sz="5400" dirty="0">
                <a:latin typeface="Bahnschrift Light Condensed" panose="020B0502040204020203" pitchFamily="34" charset="0"/>
              </a:rPr>
              <a:t>Липко</a:t>
            </a:r>
            <a:r>
              <a:rPr lang="ru-RU" sz="5400" dirty="0" smtClean="0">
                <a:latin typeface="Bahnschrift Light Condensed" panose="020B0502040204020203" pitchFamily="34" charset="0"/>
              </a:rPr>
              <a:t>.</a:t>
            </a:r>
            <a:endParaRPr lang="ru-RU" sz="4800" dirty="0">
              <a:latin typeface="Bahnschrift Light Condensed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50845"/>
            <a:ext cx="4942891" cy="6590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869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332656"/>
            <a:ext cx="3816424" cy="6192688"/>
          </a:xfr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cap="all" dirty="0" smtClean="0">
                <a:latin typeface="Bahnschrift Light Condensed" panose="020B0502040204020203" pitchFamily="34" charset="0"/>
              </a:rPr>
              <a:t>Заведующая </a:t>
            </a:r>
            <a:r>
              <a:rPr lang="ru-RU" b="1" cap="all" dirty="0" err="1" smtClean="0">
                <a:latin typeface="Bahnschrift Light Condensed" panose="020B0502040204020203" pitchFamily="34" charset="0"/>
              </a:rPr>
              <a:t>КАФЕДРой</a:t>
            </a:r>
            <a:r>
              <a:rPr lang="ru-RU" b="1" cap="all" dirty="0" smtClean="0">
                <a:latin typeface="Bahnschrift Light Condensed" panose="020B0502040204020203" pitchFamily="34" charset="0"/>
              </a:rPr>
              <a:t> </a:t>
            </a:r>
            <a:r>
              <a:rPr lang="ru-RU" b="1" cap="all" dirty="0">
                <a:latin typeface="Bahnschrift Light Condensed" panose="020B0502040204020203" pitchFamily="34" charset="0"/>
              </a:rPr>
              <a:t>ДИЗАЙНА, ХУДОЖЕСТВЕННОГО ОБРАЗОВАНИЯ И </a:t>
            </a:r>
            <a:r>
              <a:rPr lang="ru-RU" b="1" cap="all" dirty="0" smtClean="0">
                <a:latin typeface="Bahnschrift Light Condensed" panose="020B0502040204020203" pitchFamily="34" charset="0"/>
              </a:rPr>
              <a:t>ТЕХНОЛОГИЙ</a:t>
            </a:r>
            <a:br>
              <a:rPr lang="ru-RU" b="1" cap="all" dirty="0" smtClean="0">
                <a:latin typeface="Bahnschrift Light Condensed" panose="020B0502040204020203" pitchFamily="34" charset="0"/>
              </a:rPr>
            </a:br>
            <a:r>
              <a:rPr lang="ru-RU" b="1" cap="all" dirty="0" smtClean="0">
                <a:latin typeface="Bahnschrift Light Condensed" panose="020B0502040204020203" pitchFamily="34" charset="0"/>
              </a:rPr>
              <a:t/>
            </a:r>
            <a:br>
              <a:rPr lang="ru-RU" b="1" cap="all" dirty="0" smtClean="0">
                <a:latin typeface="Bahnschrift Light Condensed" panose="020B0502040204020203" pitchFamily="34" charset="0"/>
              </a:rPr>
            </a:br>
            <a:r>
              <a:rPr lang="ru-RU" b="1" cap="all" dirty="0" smtClean="0">
                <a:latin typeface="Bahnschrift Light Condensed" panose="020B0502040204020203" pitchFamily="34" charset="0"/>
              </a:rPr>
              <a:t>Наденька Белых</a:t>
            </a:r>
            <a:r>
              <a:rPr lang="ru-RU" b="1" cap="all" dirty="0">
                <a:latin typeface="Bahnschrift Light Condensed" panose="020B0502040204020203" pitchFamily="34" charset="0"/>
              </a:rPr>
              <a:t/>
            </a:r>
            <a:br>
              <a:rPr lang="ru-RU" b="1" cap="all" dirty="0">
                <a:latin typeface="Bahnschrift Light Condensed" panose="020B0502040204020203" pitchFamily="34" charset="0"/>
              </a:rPr>
            </a:br>
            <a:endParaRPr lang="ru-RU" dirty="0">
              <a:latin typeface="Bahnschrift Light Condensed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4860540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452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3250704" cy="6178698"/>
          </a:xfr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000" dirty="0" smtClean="0">
                <a:latin typeface="Bahnschrift Light Condensed" panose="020B0502040204020203" pitchFamily="34" charset="0"/>
              </a:rPr>
              <a:t>Заместитель </a:t>
            </a:r>
            <a:r>
              <a:rPr lang="ru-RU" sz="4000" dirty="0">
                <a:latin typeface="Bahnschrift Light Condensed" panose="020B0502040204020203" pitchFamily="34" charset="0"/>
              </a:rPr>
              <a:t>директора по учебной работе Института физической культуры и спорта ЛГПУ    </a:t>
            </a:r>
            <a:r>
              <a:rPr lang="ru-RU" sz="4000" dirty="0" smtClean="0">
                <a:latin typeface="Bahnschrift Light Condensed" panose="020B0502040204020203" pitchFamily="34" charset="0"/>
              </a:rPr>
              <a:t/>
            </a:r>
            <a:br>
              <a:rPr lang="ru-RU" sz="4000" dirty="0" smtClean="0">
                <a:latin typeface="Bahnschrift Light Condensed" panose="020B0502040204020203" pitchFamily="34" charset="0"/>
              </a:rPr>
            </a:br>
            <a:r>
              <a:rPr lang="ru-RU" sz="3200" dirty="0">
                <a:latin typeface="Bahnschrift Light Condensed" panose="020B0502040204020203" pitchFamily="34" charset="0"/>
              </a:rPr>
              <a:t/>
            </a:r>
            <a:br>
              <a:rPr lang="ru-RU" sz="3200" dirty="0">
                <a:latin typeface="Bahnschrift Light Condensed" panose="020B0502040204020203" pitchFamily="34" charset="0"/>
              </a:rPr>
            </a:br>
            <a:r>
              <a:rPr lang="ru-RU" sz="3200" dirty="0" smtClean="0">
                <a:latin typeface="Bahnschrift Light Condensed" panose="020B0502040204020203" pitchFamily="34" charset="0"/>
              </a:rPr>
              <a:t/>
            </a:r>
            <a:br>
              <a:rPr lang="ru-RU" sz="3200" dirty="0" smtClean="0">
                <a:latin typeface="Bahnschrift Light Condensed" panose="020B0502040204020203" pitchFamily="34" charset="0"/>
              </a:rPr>
            </a:br>
            <a:r>
              <a:rPr lang="ru-RU" sz="5400" dirty="0" err="1" smtClean="0">
                <a:latin typeface="Bahnschrift Light Condensed" panose="020B0502040204020203" pitchFamily="34" charset="0"/>
              </a:rPr>
              <a:t>Ксюшенька</a:t>
            </a:r>
            <a:r>
              <a:rPr lang="ru-RU" sz="5400" dirty="0" smtClean="0">
                <a:latin typeface="Bahnschrift Light Condensed" panose="020B0502040204020203" pitchFamily="34" charset="0"/>
              </a:rPr>
              <a:t> </a:t>
            </a:r>
            <a:r>
              <a:rPr lang="ru-RU" sz="5400" dirty="0">
                <a:latin typeface="Bahnschrift Light Condensed" panose="020B0502040204020203" pitchFamily="34" charset="0"/>
              </a:rPr>
              <a:t>Татарникова.</a:t>
            </a:r>
            <a:endParaRPr lang="ru-RU" sz="3200" dirty="0">
              <a:latin typeface="Bahnschrift Light Condensed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9" t="2246" b="12360"/>
          <a:stretch/>
        </p:blipFill>
        <p:spPr>
          <a:xfrm>
            <a:off x="4427984" y="117500"/>
            <a:ext cx="4527228" cy="6763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839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561" y="116632"/>
            <a:ext cx="8892626" cy="1512168"/>
          </a:xfr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Начальник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службы безопасности ПАО СБЕРБАНК России,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5094"/>
            <a:ext cx="7272808" cy="4845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868144" y="1845094"/>
            <a:ext cx="3190043" cy="21236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6600" dirty="0">
                <a:solidFill>
                  <a:srgbClr val="002060"/>
                </a:solidFill>
                <a:latin typeface="Bahnschrift Light Condensed" panose="020B0502040204020203" pitchFamily="34" charset="0"/>
              </a:rPr>
              <a:t>Коленька </a:t>
            </a:r>
            <a:endParaRPr lang="ru-RU" sz="6600" dirty="0" smtClean="0">
              <a:solidFill>
                <a:srgbClr val="002060"/>
              </a:solidFill>
              <a:latin typeface="Bahnschrift Light Condensed" panose="020B0502040204020203" pitchFamily="34" charset="0"/>
            </a:endParaRPr>
          </a:p>
          <a:p>
            <a:pPr algn="ctr"/>
            <a:r>
              <a:rPr lang="ru-RU" sz="6600" dirty="0" smtClean="0">
                <a:solidFill>
                  <a:srgbClr val="002060"/>
                </a:solidFill>
                <a:latin typeface="Bahnschrift Light Condensed" panose="020B0502040204020203" pitchFamily="34" charset="0"/>
              </a:rPr>
              <a:t>Гончаров</a:t>
            </a:r>
            <a:r>
              <a:rPr lang="ru-RU" sz="4400" dirty="0">
                <a:solidFill>
                  <a:srgbClr val="002060"/>
                </a:solidFill>
                <a:latin typeface="Bahnschrift Light Condensed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141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15643"/>
            <a:ext cx="6264696" cy="46985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51520" y="5085184"/>
            <a:ext cx="551785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Вика </a:t>
            </a:r>
            <a:r>
              <a:rPr lang="ru-RU" sz="8000" dirty="0" err="1">
                <a:solidFill>
                  <a:prstClr val="black"/>
                </a:solidFill>
                <a:latin typeface="Bahnschrift Light Condensed" panose="020B0502040204020203" pitchFamily="34" charset="0"/>
              </a:rPr>
              <a:t>Слемзина</a:t>
            </a:r>
            <a:r>
              <a:rPr lang="ru-RU" sz="8000" dirty="0">
                <a:solidFill>
                  <a:prstClr val="black"/>
                </a:solidFill>
                <a:latin typeface="Bahnschrift Light Condensed" panose="020B0502040204020203" pitchFamily="34" charset="0"/>
              </a:rPr>
              <a:t> </a:t>
            </a:r>
            <a:endParaRPr lang="ru-RU" sz="6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188640"/>
            <a:ext cx="3456384" cy="604867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dirty="0">
                <a:latin typeface="Bahnschrift Light Condensed" panose="020B0502040204020203" pitchFamily="34" charset="0"/>
              </a:rPr>
              <a:t>Доцент технических наук, заведующая кафедрой </a:t>
            </a:r>
            <a:r>
              <a:rPr lang="ru-RU" sz="4000" dirty="0" smtClean="0">
                <a:latin typeface="Bahnschrift Light Condensed" panose="020B0502040204020203" pitchFamily="34" charset="0"/>
              </a:rPr>
              <a:t>Вычислительной математики и прикладных информационных технологий </a:t>
            </a:r>
            <a:endParaRPr lang="ru-RU" sz="4000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32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9981" y="124822"/>
            <a:ext cx="4640866" cy="466653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6600" dirty="0" smtClean="0">
                <a:latin typeface="Bahnschrift Light Condensed" panose="020B0502040204020203" pitchFamily="34" charset="0"/>
              </a:rPr>
              <a:t>Декан</a:t>
            </a:r>
            <a:r>
              <a:rPr lang="ru-RU" sz="4800" dirty="0" smtClean="0">
                <a:latin typeface="Bahnschrift Light Condensed" panose="020B0502040204020203" pitchFamily="34" charset="0"/>
              </a:rPr>
              <a:t> </a:t>
            </a:r>
            <a:r>
              <a:rPr lang="ru-RU" sz="4800" dirty="0">
                <a:latin typeface="Bahnschrift Light Condensed" panose="020B0502040204020203" pitchFamily="34" charset="0"/>
              </a:rPr>
              <a:t>экономического </a:t>
            </a:r>
            <a:r>
              <a:rPr lang="ru-RU" sz="4800" dirty="0" smtClean="0">
                <a:latin typeface="Bahnschrift Light Condensed" panose="020B0502040204020203" pitchFamily="34" charset="0"/>
              </a:rPr>
              <a:t>факультета ВГЛТУ, </a:t>
            </a:r>
            <a:r>
              <a:rPr lang="ru-RU" sz="4800" dirty="0">
                <a:latin typeface="Bahnschrift Light Condensed" panose="020B0502040204020203" pitchFamily="34" charset="0"/>
              </a:rPr>
              <a:t>доктор экономических наук, доцент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1"/>
            <a:ext cx="4250034" cy="6552729"/>
          </a:xfrm>
        </p:spPr>
      </p:pic>
      <p:sp>
        <p:nvSpPr>
          <p:cNvPr id="3" name="Прямоугольник 2"/>
          <p:cNvSpPr/>
          <p:nvPr/>
        </p:nvSpPr>
        <p:spPr>
          <a:xfrm>
            <a:off x="4384292" y="5301208"/>
            <a:ext cx="489108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prstClr val="black"/>
                </a:solidFill>
                <a:latin typeface="Bahnschrift Light Condensed" panose="020B0502040204020203" pitchFamily="34" charset="0"/>
                <a:ea typeface="+mj-ea"/>
                <a:cs typeface="+mj-cs"/>
              </a:rPr>
              <a:t>Семён Литвинов </a:t>
            </a:r>
            <a:endParaRPr lang="ru-RU" sz="3200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27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99192" cy="201622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dirty="0" smtClean="0">
                <a:latin typeface="Bahnschrift Light Condensed" panose="020B0502040204020203" pitchFamily="34" charset="0"/>
              </a:rPr>
              <a:t>Государственный </a:t>
            </a:r>
            <a:r>
              <a:rPr lang="ru-RU" dirty="0">
                <a:latin typeface="Bahnschrift Light Condensed" panose="020B0502040204020203" pitchFamily="34" charset="0"/>
              </a:rPr>
              <a:t>инспектор отдела земельного надзора управления </a:t>
            </a:r>
            <a:r>
              <a:rPr lang="ru-RU" dirty="0" err="1">
                <a:latin typeface="Bahnschrift Light Condensed" panose="020B0502040204020203" pitchFamily="34" charset="0"/>
              </a:rPr>
              <a:t>россельхознадзора</a:t>
            </a:r>
            <a:r>
              <a:rPr lang="ru-RU" dirty="0">
                <a:latin typeface="Bahnschrift Light Condensed" panose="020B0502040204020203" pitchFamily="34" charset="0"/>
              </a:rPr>
              <a:t> Липецкой </a:t>
            </a:r>
            <a:r>
              <a:rPr lang="ru-RU" dirty="0" smtClean="0">
                <a:latin typeface="Bahnschrift Light Condensed" panose="020B0502040204020203" pitchFamily="34" charset="0"/>
              </a:rPr>
              <a:t>области</a:t>
            </a:r>
            <a:endParaRPr lang="ru-RU" dirty="0">
              <a:latin typeface="Bahnschrift Light Condensed" panose="020B0502040204020203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492896"/>
            <a:ext cx="2822528" cy="4237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65" y="2273677"/>
            <a:ext cx="5932919" cy="4449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95536" y="2132856"/>
            <a:ext cx="617862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Дима Гладких</a:t>
            </a:r>
          </a:p>
        </p:txBody>
      </p:sp>
    </p:spTree>
    <p:extLst>
      <p:ext uri="{BB962C8B-B14F-4D97-AF65-F5344CB8AC3E}">
        <p14:creationId xmlns:p14="http://schemas.microsoft.com/office/powerpoint/2010/main" val="93910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692696"/>
            <a:ext cx="4474840" cy="5397283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600" dirty="0">
                <a:latin typeface="Bahnschrift Light Condensed" panose="020B0502040204020203" pitchFamily="34" charset="0"/>
              </a:rPr>
              <a:t>Д</a:t>
            </a:r>
            <a:r>
              <a:rPr lang="ru-RU" sz="3600" dirty="0" smtClean="0">
                <a:latin typeface="Bahnschrift Light Condensed" panose="020B0502040204020203" pitchFamily="34" charset="0"/>
              </a:rPr>
              <a:t>октор </a:t>
            </a:r>
            <a:r>
              <a:rPr lang="ru-RU" sz="3600" dirty="0">
                <a:latin typeface="Bahnschrift Light Condensed" panose="020B0502040204020203" pitchFamily="34" charset="0"/>
              </a:rPr>
              <a:t>медицинских наук , </a:t>
            </a:r>
            <a:r>
              <a:rPr lang="ru-RU" sz="3600" dirty="0" smtClean="0">
                <a:latin typeface="Bahnschrift Light Condensed" panose="020B0502040204020203" pitchFamily="34" charset="0"/>
              </a:rPr>
              <a:t>профессор, заведующая кафедрой </a:t>
            </a:r>
            <a:r>
              <a:rPr lang="ru-RU" sz="3600" dirty="0">
                <a:latin typeface="Bahnschrift Light Condensed" panose="020B0502040204020203" pitchFamily="34" charset="0"/>
              </a:rPr>
              <a:t>сосудистой реконструктивной </a:t>
            </a:r>
            <a:r>
              <a:rPr lang="ru-RU" sz="3600" dirty="0" smtClean="0">
                <a:latin typeface="Bahnschrift Light Condensed" panose="020B0502040204020203" pitchFamily="34" charset="0"/>
              </a:rPr>
              <a:t>нейрохирургии</a:t>
            </a:r>
            <a:br>
              <a:rPr lang="ru-RU" sz="3600" dirty="0" smtClean="0">
                <a:latin typeface="Bahnschrift Light Condensed" panose="020B0502040204020203" pitchFamily="34" charset="0"/>
              </a:rPr>
            </a:br>
            <a:r>
              <a:rPr lang="ru-RU" sz="5400" dirty="0" smtClean="0">
                <a:latin typeface="Bahnschrift Light Condensed" panose="020B0502040204020203" pitchFamily="34" charset="0"/>
              </a:rPr>
              <a:t/>
            </a:r>
            <a:br>
              <a:rPr lang="ru-RU" sz="5400" dirty="0" smtClean="0">
                <a:latin typeface="Bahnschrift Light Condensed" panose="020B0502040204020203" pitchFamily="34" charset="0"/>
              </a:rPr>
            </a:br>
            <a:r>
              <a:rPr lang="ru-RU" sz="5400" dirty="0" smtClean="0">
                <a:latin typeface="Bahnschrift Light Condensed" panose="020B0502040204020203" pitchFamily="34" charset="0"/>
              </a:rPr>
              <a:t>Лизонька Яшкина</a:t>
            </a:r>
            <a:endParaRPr lang="ru-RU" sz="5400" dirty="0">
              <a:latin typeface="Bahnschrift Light Condensed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941"/>
            <a:ext cx="4392488" cy="6810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177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260648"/>
            <a:ext cx="3970784" cy="496855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>
                <a:latin typeface="Bahnschrift Light Condensed" panose="020B0502040204020203" pitchFamily="34" charset="0"/>
              </a:rPr>
              <a:t>Руководитель </a:t>
            </a:r>
            <a:r>
              <a:rPr lang="ru-RU" dirty="0">
                <a:latin typeface="Bahnschrift Light Condensed" panose="020B0502040204020203" pitchFamily="34" charset="0"/>
              </a:rPr>
              <a:t>отдела </a:t>
            </a:r>
            <a:r>
              <a:rPr lang="ru-RU" sz="4000" dirty="0">
                <a:latin typeface="Bahnschrift Light Condensed" panose="020B0502040204020203" pitchFamily="34" charset="0"/>
              </a:rPr>
              <a:t>электрохимического</a:t>
            </a:r>
            <a:r>
              <a:rPr lang="ru-RU" dirty="0">
                <a:latin typeface="Bahnschrift Light Condensed" panose="020B0502040204020203" pitchFamily="34" charset="0"/>
              </a:rPr>
              <a:t> производства компании </a:t>
            </a:r>
            <a:r>
              <a:rPr lang="ru-RU" dirty="0" smtClean="0">
                <a:latin typeface="Bahnschrift Light Condensed" panose="020B0502040204020203" pitchFamily="34" charset="0"/>
              </a:rPr>
              <a:t>«</a:t>
            </a:r>
            <a:r>
              <a:rPr lang="en-AU" dirty="0" err="1" smtClean="0">
                <a:latin typeface="Bahnschrift Light Condensed" panose="020B0502040204020203" pitchFamily="34" charset="0"/>
              </a:rPr>
              <a:t>Om</a:t>
            </a:r>
            <a:r>
              <a:rPr lang="en-AU" dirty="0" err="1" smtClean="0">
                <a:latin typeface="Bahnschrift Light Condensed" panose="020B0502040204020203" pitchFamily="34" charset="0"/>
              </a:rPr>
              <a:t>Liber</a:t>
            </a:r>
            <a:r>
              <a:rPr lang="en-AU" dirty="0" err="1" smtClean="0">
                <a:latin typeface="Bahnschrift Light Condensed" panose="020B0502040204020203" pitchFamily="34" charset="0"/>
              </a:rPr>
              <a:t>Science</a:t>
            </a:r>
            <a:r>
              <a:rPr lang="ru-RU" dirty="0" smtClean="0">
                <a:latin typeface="Bahnschrift Light Condensed" panose="020B0502040204020203" pitchFamily="34" charset="0"/>
              </a:rPr>
              <a:t>» </a:t>
            </a:r>
            <a:r>
              <a:rPr lang="ru-RU" dirty="0">
                <a:latin typeface="Bahnschrift Light Condensed" panose="020B0502040204020203" pitchFamily="34" charset="0"/>
              </a:rPr>
              <a:t>Ростова </a:t>
            </a:r>
            <a:r>
              <a:rPr lang="en-AU" dirty="0" smtClean="0">
                <a:latin typeface="Bahnschrift Light Condensed" panose="020B0502040204020203" pitchFamily="34" charset="0"/>
              </a:rPr>
              <a:t>-</a:t>
            </a:r>
            <a:r>
              <a:rPr lang="ru-RU" dirty="0" smtClean="0">
                <a:latin typeface="Bahnschrift Light Condensed" panose="020B0502040204020203" pitchFamily="34" charset="0"/>
              </a:rPr>
              <a:t>На </a:t>
            </a:r>
            <a:r>
              <a:rPr lang="en-AU" dirty="0" smtClean="0">
                <a:latin typeface="Bahnschrift Light Condensed" panose="020B0502040204020203" pitchFamily="34" charset="0"/>
              </a:rPr>
              <a:t>-</a:t>
            </a:r>
            <a:r>
              <a:rPr lang="ru-RU" dirty="0" smtClean="0">
                <a:latin typeface="Bahnschrift Light Condensed" panose="020B0502040204020203" pitchFamily="34" charset="0"/>
              </a:rPr>
              <a:t>Дону</a:t>
            </a:r>
            <a:endParaRPr lang="ru-RU" dirty="0">
              <a:latin typeface="Bahnschrift Light Condensed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4896544" cy="6528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06080" y="5314947"/>
            <a:ext cx="6768752" cy="14465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8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Дениска Мигунов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996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ученик\Downloads\1642013259_7-almode-ru-p-fon-dlya-pozdravleniya-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44" name="Picture 20" descr="C:\Users\ученик\Downloads\DSC_50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04048" cy="3340509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6962" y="260648"/>
            <a:ext cx="4197038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ученик\Desktop\IMG-20220621-WA00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7416" y="2915562"/>
            <a:ext cx="5256584" cy="3942438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3816424" cy="482453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6000" dirty="0">
                <a:latin typeface="Bahnschrift Light Condensed" panose="020B0502040204020203" pitchFamily="34" charset="0"/>
              </a:rPr>
              <a:t>Г</a:t>
            </a:r>
            <a:r>
              <a:rPr lang="ru-RU" sz="6000" dirty="0" smtClean="0">
                <a:latin typeface="Bahnschrift Light Condensed" panose="020B0502040204020203" pitchFamily="34" charset="0"/>
              </a:rPr>
              <a:t>лавный </a:t>
            </a:r>
            <a:r>
              <a:rPr lang="ru-RU" sz="6000" dirty="0">
                <a:latin typeface="Bahnschrift Light Condensed" panose="020B0502040204020203" pitchFamily="34" charset="0"/>
              </a:rPr>
              <a:t>экономист </a:t>
            </a:r>
            <a:r>
              <a:rPr lang="ru-RU" sz="6000" dirty="0" smtClean="0">
                <a:latin typeface="Bahnschrift Light Condensed" panose="020B0502040204020203" pitchFamily="34" charset="0"/>
              </a:rPr>
              <a:t/>
            </a:r>
            <a:br>
              <a:rPr lang="ru-RU" sz="6000" dirty="0" smtClean="0">
                <a:latin typeface="Bahnschrift Light Condensed" panose="020B0502040204020203" pitchFamily="34" charset="0"/>
              </a:rPr>
            </a:br>
            <a:r>
              <a:rPr lang="ru-RU" sz="6000" dirty="0" smtClean="0">
                <a:latin typeface="Bahnschrift Light Condensed" panose="020B0502040204020203" pitchFamily="34" charset="0"/>
              </a:rPr>
              <a:t>ООО </a:t>
            </a:r>
            <a:r>
              <a:rPr lang="ru-RU" sz="6000" dirty="0" smtClean="0">
                <a:latin typeface="Bahnschrift Light Condensed" panose="020B0502040204020203" pitchFamily="34" charset="0"/>
              </a:rPr>
              <a:t>«</a:t>
            </a:r>
            <a:r>
              <a:rPr lang="ru-RU" sz="6000" dirty="0" smtClean="0">
                <a:latin typeface="Bahnschrift Light Condensed" panose="020B0502040204020203" pitchFamily="34" charset="0"/>
              </a:rPr>
              <a:t>Газпром </a:t>
            </a:r>
            <a:r>
              <a:rPr lang="ru-RU" sz="6000" dirty="0" err="1">
                <a:latin typeface="Bahnschrift Light Condensed" panose="020B0502040204020203" pitchFamily="34" charset="0"/>
              </a:rPr>
              <a:t>межрегионгаз</a:t>
            </a:r>
            <a:r>
              <a:rPr lang="ru-RU" sz="6000" dirty="0">
                <a:latin typeface="Bahnschrift Light Condensed" panose="020B0502040204020203" pitchFamily="34" charset="0"/>
              </a:rPr>
              <a:t> </a:t>
            </a:r>
            <a:r>
              <a:rPr lang="ru-RU" sz="6000" dirty="0" smtClean="0">
                <a:latin typeface="Bahnschrift Light Condensed" panose="020B0502040204020203" pitchFamily="34" charset="0"/>
              </a:rPr>
              <a:t>Воронеж» </a:t>
            </a:r>
            <a:endParaRPr lang="ru-RU" sz="6000" dirty="0">
              <a:latin typeface="Bahnschrift Light Condensed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88640"/>
            <a:ext cx="4834632" cy="6446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9855" y="5373216"/>
            <a:ext cx="418255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>
                <a:solidFill>
                  <a:prstClr val="black"/>
                </a:solidFill>
                <a:latin typeface="Bahnschrift Light Condensed" panose="020B0502040204020203" pitchFamily="34" charset="0"/>
                <a:ea typeface="+mj-ea"/>
                <a:cs typeface="+mj-cs"/>
              </a:rPr>
              <a:t>Вика Фролова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8845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161917"/>
            <a:ext cx="3693096" cy="4419211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5400" dirty="0" smtClean="0">
                <a:latin typeface="Bahnschrift Light Condensed" panose="020B0502040204020203" pitchFamily="34" charset="0"/>
              </a:rPr>
              <a:t>Первый </a:t>
            </a:r>
            <a:r>
              <a:rPr lang="ru-RU" sz="5400" dirty="0">
                <a:latin typeface="Bahnschrift Light Condensed" panose="020B0502040204020203" pitchFamily="34" charset="0"/>
              </a:rPr>
              <a:t>заместитель прокурора </a:t>
            </a:r>
            <a:r>
              <a:rPr lang="ru-RU" sz="5400" dirty="0" smtClean="0">
                <a:latin typeface="Bahnschrift Light Condensed" panose="020B0502040204020203" pitchFamily="34" charset="0"/>
              </a:rPr>
              <a:t>Воронежской области</a:t>
            </a:r>
            <a:endParaRPr lang="ru-RU" sz="5400" dirty="0">
              <a:latin typeface="Bahnschrift Light Condensed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1917"/>
            <a:ext cx="4959172" cy="6612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210057" y="5517232"/>
            <a:ext cx="38571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atin typeface="Bahnschrift Light Condensed" panose="020B0502040204020203" pitchFamily="34" charset="0"/>
              </a:rPr>
              <a:t>Илюша </a:t>
            </a:r>
            <a:r>
              <a:rPr lang="ru-RU" sz="6000" b="1" dirty="0" smtClean="0">
                <a:latin typeface="Bahnschrift Light Condensed" panose="020B0502040204020203" pitchFamily="34" charset="0"/>
              </a:rPr>
              <a:t>Петров</a:t>
            </a:r>
            <a:endParaRPr lang="ru-RU" sz="6000" b="1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71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4" b="8912"/>
          <a:stretch/>
        </p:blipFill>
        <p:spPr>
          <a:xfrm rot="5400000">
            <a:off x="712694" y="-459764"/>
            <a:ext cx="6293261" cy="7416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912" y="5417840"/>
            <a:ext cx="8885584" cy="144016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>
                <a:latin typeface="Bahnschrift Light Condensed" panose="020B0502040204020203" pitchFamily="34" charset="0"/>
              </a:rPr>
              <a:t>Начальник </a:t>
            </a:r>
            <a:r>
              <a:rPr lang="ru-RU" dirty="0">
                <a:latin typeface="Bahnschrift Light Condensed" panose="020B0502040204020203" pitchFamily="34" charset="0"/>
              </a:rPr>
              <a:t>отдела бизнес-планирования и инвестиций </a:t>
            </a:r>
            <a:r>
              <a:rPr lang="ru-RU" dirty="0" smtClean="0">
                <a:latin typeface="Bahnschrift Light Condensed" panose="020B0502040204020203" pitchFamily="34" charset="0"/>
              </a:rPr>
              <a:t>«</a:t>
            </a:r>
            <a:r>
              <a:rPr lang="ru-RU" dirty="0" err="1" smtClean="0">
                <a:latin typeface="Bahnschrift Light Condensed" panose="020B0502040204020203" pitchFamily="34" charset="0"/>
              </a:rPr>
              <a:t>АгроПромХолдинг</a:t>
            </a:r>
            <a:r>
              <a:rPr lang="ru-RU" dirty="0" smtClean="0">
                <a:latin typeface="Bahnschrift Light Condensed" panose="020B0502040204020203" pitchFamily="34" charset="0"/>
              </a:rPr>
              <a:t>»</a:t>
            </a:r>
            <a:endParaRPr lang="ru-RU" dirty="0">
              <a:latin typeface="Bahnschrift Light Condensed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68197" y="116632"/>
            <a:ext cx="5168299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Егорка</a:t>
            </a:r>
            <a:r>
              <a:rPr lang="ru-RU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 Селиванов</a:t>
            </a:r>
            <a:endParaRPr lang="ru-RU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833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16632"/>
            <a:ext cx="3960440" cy="511256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Заместитель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начальника Института психологии служебной деятельности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ОВД,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подполковник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полиции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 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Light Condensed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3"/>
          <a:stretch/>
        </p:blipFill>
        <p:spPr>
          <a:xfrm>
            <a:off x="107504" y="116632"/>
            <a:ext cx="4824536" cy="6604079"/>
          </a:xfrm>
        </p:spPr>
      </p:pic>
      <p:sp>
        <p:nvSpPr>
          <p:cNvPr id="5" name="Прямоугольник 4"/>
          <p:cNvSpPr/>
          <p:nvPr/>
        </p:nvSpPr>
        <p:spPr>
          <a:xfrm>
            <a:off x="4936144" y="5373216"/>
            <a:ext cx="424026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dirty="0" smtClean="0">
                <a:solidFill>
                  <a:schemeClr val="tx2">
                    <a:lumMod val="50000"/>
                  </a:schemeClr>
                </a:solidFill>
                <a:latin typeface="Bahnschrift Light Condensed" panose="020B0502040204020203" pitchFamily="34" charset="0"/>
              </a:rPr>
              <a:t>Лера Фокина</a:t>
            </a:r>
            <a:endParaRPr lang="ru-RU" sz="4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44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2" t="2778" r="13861" b="1"/>
          <a:stretch/>
        </p:blipFill>
        <p:spPr>
          <a:xfrm>
            <a:off x="107504" y="31364"/>
            <a:ext cx="6098172" cy="6565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40173" y="65584"/>
            <a:ext cx="2664296" cy="50916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>
                <a:latin typeface="Bahnschrift Light Condensed" panose="020B0502040204020203" pitchFamily="34" charset="0"/>
              </a:rPr>
              <a:t>Главный архитектор </a:t>
            </a:r>
            <a:r>
              <a:rPr lang="ru-RU" sz="4000" dirty="0">
                <a:latin typeface="Bahnschrift Light Condensed" panose="020B0502040204020203" pitchFamily="34" charset="0"/>
              </a:rPr>
              <a:t>программного обеспечения компании </a:t>
            </a:r>
            <a:r>
              <a:rPr lang="ru-RU" sz="4000" dirty="0" smtClean="0">
                <a:latin typeface="Bahnschrift Light Condensed" panose="020B0502040204020203" pitchFamily="34" charset="0"/>
              </a:rPr>
              <a:t/>
            </a:r>
            <a:br>
              <a:rPr lang="ru-RU" sz="4000" dirty="0" smtClean="0">
                <a:latin typeface="Bahnschrift Light Condensed" panose="020B0502040204020203" pitchFamily="34" charset="0"/>
              </a:rPr>
            </a:br>
            <a:r>
              <a:rPr lang="ru-RU" sz="4000" dirty="0" smtClean="0">
                <a:latin typeface="Bahnschrift Light Condensed" panose="020B0502040204020203" pitchFamily="34" charset="0"/>
              </a:rPr>
              <a:t>«OCS </a:t>
            </a:r>
            <a:r>
              <a:rPr lang="ru-RU" sz="4000" dirty="0" err="1" smtClean="0">
                <a:latin typeface="Bahnschrift Light Condensed" panose="020B0502040204020203" pitchFamily="34" charset="0"/>
              </a:rPr>
              <a:t>Distribution</a:t>
            </a:r>
            <a:r>
              <a:rPr lang="ru-RU" sz="4000" dirty="0" smtClean="0">
                <a:latin typeface="Bahnschrift Light Condensed" panose="020B0502040204020203" pitchFamily="34" charset="0"/>
              </a:rPr>
              <a:t>» (</a:t>
            </a:r>
            <a:r>
              <a:rPr lang="ru-RU" sz="4000" dirty="0" err="1" smtClean="0">
                <a:latin typeface="Bahnschrift Light Condensed" panose="020B0502040204020203" pitchFamily="34" charset="0"/>
              </a:rPr>
              <a:t>г.Москва</a:t>
            </a:r>
            <a:r>
              <a:rPr lang="ru-RU" sz="4000" dirty="0" smtClean="0">
                <a:latin typeface="Bahnschrift Light Condensed" panose="020B0502040204020203" pitchFamily="34" charset="0"/>
              </a:rPr>
              <a:t>) </a:t>
            </a:r>
            <a:endParaRPr lang="ru-RU" sz="4000" dirty="0">
              <a:latin typeface="Bahnschrift Light Condensed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5315537"/>
            <a:ext cx="6210354" cy="14465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8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Вика Солопенко</a:t>
            </a:r>
            <a:endParaRPr lang="ru-RU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097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1456"/>
            <a:ext cx="3960440" cy="144016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latin typeface="Bahnschrift Light Condensed" panose="020B0502040204020203" pitchFamily="34" charset="0"/>
              </a:rPr>
              <a:t>Главврач «ЕГБ </a:t>
            </a:r>
            <a:r>
              <a:rPr lang="ru-RU" sz="2800" dirty="0" err="1">
                <a:latin typeface="Bahnschrift Light Condensed" panose="020B0502040204020203" pitchFamily="34" charset="0"/>
              </a:rPr>
              <a:t>им.Н.А</a:t>
            </a:r>
            <a:r>
              <a:rPr lang="ru-RU" sz="2800" dirty="0">
                <a:latin typeface="Bahnschrift Light Condensed" panose="020B0502040204020203" pitchFamily="34" charset="0"/>
              </a:rPr>
              <a:t> </a:t>
            </a:r>
            <a:r>
              <a:rPr lang="ru-RU" sz="2800" dirty="0" smtClean="0">
                <a:latin typeface="Bahnschrift Light Condensed" panose="020B0502040204020203" pitchFamily="34" charset="0"/>
              </a:rPr>
              <a:t>Семашко»</a:t>
            </a:r>
            <a:br>
              <a:rPr lang="ru-RU" sz="2800" dirty="0" smtClean="0">
                <a:latin typeface="Bahnschrift Light Condensed" panose="020B0502040204020203" pitchFamily="34" charset="0"/>
              </a:rPr>
            </a:br>
            <a:r>
              <a:rPr lang="ru-RU" sz="2800" dirty="0" smtClean="0">
                <a:latin typeface="Bahnschrift Light Condensed" panose="020B0502040204020203" pitchFamily="34" charset="0"/>
              </a:rPr>
              <a:t> </a:t>
            </a:r>
            <a:r>
              <a:rPr lang="ru-RU" sz="2800" dirty="0">
                <a:latin typeface="Bahnschrift Light Condensed" panose="020B0502040204020203" pitchFamily="34" charset="0"/>
              </a:rPr>
              <a:t>Ангелина Павлова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81645"/>
            <a:ext cx="3960440" cy="5280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" t="17850" r="4572" b="26501"/>
          <a:stretch/>
        </p:blipFill>
        <p:spPr>
          <a:xfrm>
            <a:off x="4932040" y="1854546"/>
            <a:ext cx="3900660" cy="4922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572000" y="38664"/>
            <a:ext cx="4572000" cy="18158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sz="2800" dirty="0" smtClean="0">
                <a:latin typeface="Bahnschrift Light Condensed" panose="020B0502040204020203" pitchFamily="34" charset="0"/>
              </a:rPr>
              <a:t>Начальник </a:t>
            </a:r>
            <a:r>
              <a:rPr lang="ru-RU" sz="2800" dirty="0">
                <a:latin typeface="Bahnschrift Light Condensed" panose="020B0502040204020203" pitchFamily="34" charset="0"/>
              </a:rPr>
              <a:t>государственной инспекции труда в Воронежской области </a:t>
            </a:r>
            <a:endParaRPr lang="ru-RU" sz="2800" dirty="0" smtClean="0">
              <a:latin typeface="Bahnschrift Light Condensed" panose="020B0502040204020203" pitchFamily="34" charset="0"/>
            </a:endParaRPr>
          </a:p>
          <a:p>
            <a:pPr algn="ctr"/>
            <a:r>
              <a:rPr lang="ru-RU" sz="2800" dirty="0" smtClean="0">
                <a:latin typeface="Bahnschrift Light Condensed" panose="020B0502040204020203" pitchFamily="34" charset="0"/>
              </a:rPr>
              <a:t>Сережа </a:t>
            </a:r>
            <a:r>
              <a:rPr lang="ru-RU" sz="2800" dirty="0">
                <a:latin typeface="Bahnschrift Light Condensed" panose="020B0502040204020203" pitchFamily="34" charset="0"/>
              </a:rPr>
              <a:t>Рязанцев</a:t>
            </a:r>
          </a:p>
        </p:txBody>
      </p:sp>
    </p:spTree>
    <p:extLst>
      <p:ext uri="{BB962C8B-B14F-4D97-AF65-F5344CB8AC3E}">
        <p14:creationId xmlns:p14="http://schemas.microsoft.com/office/powerpoint/2010/main" val="73329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3898528" cy="51980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3"/>
          <a:stretch/>
        </p:blipFill>
        <p:spPr>
          <a:xfrm>
            <a:off x="5015870" y="1650504"/>
            <a:ext cx="3960440" cy="50908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15869" y="132181"/>
            <a:ext cx="3960440" cy="169277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Bahnschrift Light Condensed" panose="020B0502040204020203" pitchFamily="34" charset="0"/>
              </a:rPr>
              <a:t>Заместитель </a:t>
            </a:r>
            <a:r>
              <a:rPr lang="ru-RU" sz="2800" dirty="0">
                <a:latin typeface="Bahnschrift Light Condensed" panose="020B0502040204020203" pitchFamily="34" charset="0"/>
              </a:rPr>
              <a:t>заведующей ДОУ №14 </a:t>
            </a:r>
            <a:r>
              <a:rPr lang="ru-RU" sz="2800" dirty="0" err="1">
                <a:latin typeface="Bahnschrift Light Condensed" panose="020B0502040204020203" pitchFamily="34" charset="0"/>
              </a:rPr>
              <a:t>г.Липецка</a:t>
            </a:r>
            <a:r>
              <a:rPr lang="ru-RU" sz="2800" dirty="0">
                <a:latin typeface="Bahnschrift Light Condensed" panose="020B0502040204020203" pitchFamily="34" charset="0"/>
              </a:rPr>
              <a:t> </a:t>
            </a:r>
            <a:endParaRPr lang="ru-RU" sz="2800" dirty="0" smtClean="0">
              <a:latin typeface="Bahnschrift Light Condensed" panose="020B0502040204020203" pitchFamily="34" charset="0"/>
            </a:endParaRPr>
          </a:p>
          <a:p>
            <a:pPr algn="ctr"/>
            <a:r>
              <a:rPr lang="ru-RU" sz="4800" b="1" dirty="0" smtClean="0">
                <a:latin typeface="Bahnschrift Light Condensed" panose="020B0502040204020203" pitchFamily="34" charset="0"/>
              </a:rPr>
              <a:t>Алина Горохова </a:t>
            </a:r>
            <a:endParaRPr lang="ru-RU" sz="4800" b="1" dirty="0">
              <a:latin typeface="Bahnschrift Light Condensed" panose="020B0502040204020203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384" y="132181"/>
            <a:ext cx="3970784" cy="207424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>
                <a:latin typeface="Bahnschrift Light Condensed" panose="020B0502040204020203" pitchFamily="34" charset="0"/>
              </a:rPr>
              <a:t>Заведующая </a:t>
            </a:r>
            <a:r>
              <a:rPr lang="ru-RU" sz="3200" dirty="0">
                <a:latin typeface="Bahnschrift Light Condensed" panose="020B0502040204020203" pitchFamily="34" charset="0"/>
              </a:rPr>
              <a:t>ДОУ №14 </a:t>
            </a:r>
            <a:r>
              <a:rPr lang="ru-RU" sz="3200" dirty="0" err="1">
                <a:latin typeface="Bahnschrift Light Condensed" panose="020B0502040204020203" pitchFamily="34" charset="0"/>
              </a:rPr>
              <a:t>г.Липецка</a:t>
            </a:r>
            <a:r>
              <a:rPr lang="ru-RU" sz="3200" dirty="0">
                <a:latin typeface="Bahnschrift Light Condensed" panose="020B0502040204020203" pitchFamily="34" charset="0"/>
              </a:rPr>
              <a:t> </a:t>
            </a:r>
            <a:r>
              <a:rPr lang="ru-RU" sz="3200" dirty="0" smtClean="0">
                <a:latin typeface="Bahnschrift Light Condensed" panose="020B0502040204020203" pitchFamily="34" charset="0"/>
              </a:rPr>
              <a:t/>
            </a:r>
            <a:br>
              <a:rPr lang="ru-RU" sz="3200" dirty="0" smtClean="0">
                <a:latin typeface="Bahnschrift Light Condensed" panose="020B0502040204020203" pitchFamily="34" charset="0"/>
              </a:rPr>
            </a:br>
            <a:r>
              <a:rPr lang="ru-RU" b="1" dirty="0" smtClean="0">
                <a:latin typeface="Bahnschrift Light Condensed" panose="020B0502040204020203" pitchFamily="34" charset="0"/>
              </a:rPr>
              <a:t>Танюша </a:t>
            </a:r>
            <a:r>
              <a:rPr lang="ru-RU" b="1" dirty="0" err="1">
                <a:latin typeface="Bahnschrift Light Condensed" panose="020B0502040204020203" pitchFamily="34" charset="0"/>
              </a:rPr>
              <a:t>Алымова</a:t>
            </a:r>
            <a:r>
              <a:rPr lang="ru-RU" b="1" dirty="0">
                <a:latin typeface="Bahnschrift Light Condensed" panose="020B050204020402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071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t="1548" r="53547" b="57043"/>
          <a:stretch/>
        </p:blipFill>
        <p:spPr>
          <a:xfrm>
            <a:off x="539552" y="2089473"/>
            <a:ext cx="3312368" cy="4758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782" y="1955910"/>
            <a:ext cx="3668956" cy="48919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438" y="116632"/>
            <a:ext cx="4022596" cy="185821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заместитель министра иностранных дел Российской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Федерации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Сонечка Карташова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116632"/>
            <a:ext cx="4248472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главный инженер ПАО «НОВАТЭК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» Россия </a:t>
            </a:r>
          </a:p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Алеша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Кучерявенко</a:t>
            </a:r>
          </a:p>
        </p:txBody>
      </p:sp>
    </p:spTree>
    <p:extLst>
      <p:ext uri="{BB962C8B-B14F-4D97-AF65-F5344CB8AC3E}">
        <p14:creationId xmlns:p14="http://schemas.microsoft.com/office/powerpoint/2010/main" val="44095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00" y="1636125"/>
            <a:ext cx="3898528" cy="5198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884583" y="316974"/>
            <a:ext cx="4230531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Bahnschrift Light Condensed" panose="020B0502040204020203" pitchFamily="34" charset="0"/>
              </a:rPr>
              <a:t>Главный </a:t>
            </a:r>
            <a:r>
              <a:rPr lang="ru-RU" sz="3200" dirty="0">
                <a:latin typeface="Bahnschrift Light Condensed" panose="020B0502040204020203" pitchFamily="34" charset="0"/>
              </a:rPr>
              <a:t>юрисконсульт ПАО </a:t>
            </a:r>
            <a:endParaRPr lang="ru-RU" sz="3200" dirty="0" smtClean="0">
              <a:latin typeface="Bahnschrift Light Condensed" panose="020B0502040204020203" pitchFamily="34" charset="0"/>
            </a:endParaRPr>
          </a:p>
          <a:p>
            <a:pPr algn="ctr"/>
            <a:r>
              <a:rPr lang="ru-RU" sz="3200" dirty="0" smtClean="0">
                <a:latin typeface="Bahnschrift Light Condensed" panose="020B0502040204020203" pitchFamily="34" charset="0"/>
              </a:rPr>
              <a:t>«</a:t>
            </a:r>
            <a:r>
              <a:rPr lang="ru-RU" sz="3200" dirty="0">
                <a:latin typeface="Bahnschrift Light Condensed" panose="020B0502040204020203" pitchFamily="34" charset="0"/>
              </a:rPr>
              <a:t>ГМК </a:t>
            </a:r>
            <a:r>
              <a:rPr lang="ru-RU" sz="3200" dirty="0" smtClean="0">
                <a:latin typeface="Bahnschrift Light Condensed" panose="020B0502040204020203" pitchFamily="34" charset="0"/>
              </a:rPr>
              <a:t>Норильский никель» </a:t>
            </a:r>
          </a:p>
          <a:p>
            <a:pPr algn="ctr"/>
            <a:r>
              <a:rPr lang="ru-RU" sz="4800" b="1" dirty="0" smtClean="0">
                <a:latin typeface="Bahnschrift Light Condensed" panose="020B0502040204020203" pitchFamily="34" charset="0"/>
              </a:rPr>
              <a:t>Ульяна </a:t>
            </a:r>
            <a:r>
              <a:rPr lang="ru-RU" sz="4800" b="1" dirty="0">
                <a:latin typeface="Bahnschrift Light Condensed" panose="020B0502040204020203" pitchFamily="34" charset="0"/>
              </a:rPr>
              <a:t>Атаманова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3" t="27951" b="25850"/>
          <a:stretch/>
        </p:blipFill>
        <p:spPr>
          <a:xfrm>
            <a:off x="4884582" y="2214355"/>
            <a:ext cx="4230531" cy="4597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7"/>
            <a:ext cx="4536504" cy="185821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latin typeface="Bahnschrift Light Condensed" panose="020B0502040204020203" pitchFamily="34" charset="0"/>
              </a:rPr>
              <a:t>Доцент </a:t>
            </a:r>
            <a:r>
              <a:rPr lang="ru-RU" sz="3200" dirty="0">
                <a:latin typeface="Bahnschrift Light Condensed" panose="020B0502040204020203" pitchFamily="34" charset="0"/>
              </a:rPr>
              <a:t>Кафедры гидравлики, </a:t>
            </a:r>
            <a:r>
              <a:rPr lang="ru-RU" sz="2400" dirty="0">
                <a:latin typeface="Bahnschrift Light Condensed" panose="020B0502040204020203" pitchFamily="34" charset="0"/>
              </a:rPr>
              <a:t>водоснабжения и водоотведения ВГТУ </a:t>
            </a:r>
            <a:r>
              <a:rPr lang="ru-RU" sz="2400" dirty="0" smtClean="0">
                <a:latin typeface="Bahnschrift Light Condensed" panose="020B0502040204020203" pitchFamily="34" charset="0"/>
              </a:rPr>
              <a:t/>
            </a:r>
            <a:br>
              <a:rPr lang="ru-RU" sz="2400" dirty="0" smtClean="0">
                <a:latin typeface="Bahnschrift Light Condensed" panose="020B0502040204020203" pitchFamily="34" charset="0"/>
              </a:rPr>
            </a:br>
            <a:r>
              <a:rPr lang="ru-RU" sz="4000" b="1" dirty="0" smtClean="0">
                <a:latin typeface="Bahnschrift Light Condensed" panose="020B0502040204020203" pitchFamily="34" charset="0"/>
              </a:rPr>
              <a:t>Женечка </a:t>
            </a:r>
            <a:r>
              <a:rPr lang="ru-RU" sz="4000" b="1" dirty="0">
                <a:latin typeface="Bahnschrift Light Condensed" panose="020B0502040204020203" pitchFamily="34" charset="0"/>
              </a:rPr>
              <a:t>Королев</a:t>
            </a:r>
          </a:p>
        </p:txBody>
      </p:sp>
    </p:spTree>
    <p:extLst>
      <p:ext uri="{BB962C8B-B14F-4D97-AF65-F5344CB8AC3E}">
        <p14:creationId xmlns:p14="http://schemas.microsoft.com/office/powerpoint/2010/main" val="276305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208311"/>
            <a:ext cx="4574134" cy="260183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latin typeface="Bahnschrift Light Condensed" panose="020B0502040204020203" pitchFamily="34" charset="0"/>
              </a:rPr>
              <a:t>Психолог-</a:t>
            </a:r>
            <a:r>
              <a:rPr lang="ru-RU" sz="2800" dirty="0" err="1" smtClean="0">
                <a:latin typeface="Bahnschrift Light Condensed" panose="020B0502040204020203" pitchFamily="34" charset="0"/>
              </a:rPr>
              <a:t>коуч</a:t>
            </a:r>
            <a:r>
              <a:rPr lang="ru-RU" sz="2800" dirty="0" smtClean="0">
                <a:latin typeface="Bahnschrift Light Condensed" panose="020B0502040204020203" pitchFamily="34" charset="0"/>
              </a:rPr>
              <a:t> </a:t>
            </a:r>
            <a:r>
              <a:rPr lang="ru-RU" sz="2800" dirty="0">
                <a:latin typeface="Bahnschrift Light Condensed" panose="020B0502040204020203" pitchFamily="34" charset="0"/>
              </a:rPr>
              <a:t>отдела по управлению стрессом трейдеров Воронежского акционерного самолётостроительного общества </a:t>
            </a:r>
            <a:r>
              <a:rPr lang="ru-RU" sz="2800" dirty="0" smtClean="0">
                <a:latin typeface="Bahnschrift Light Condensed" panose="020B0502040204020203" pitchFamily="34" charset="0"/>
              </a:rPr>
              <a:t/>
            </a:r>
            <a:br>
              <a:rPr lang="ru-RU" sz="2800" dirty="0" smtClean="0">
                <a:latin typeface="Bahnschrift Light Condensed" panose="020B0502040204020203" pitchFamily="34" charset="0"/>
              </a:rPr>
            </a:br>
            <a:r>
              <a:rPr lang="ru-RU" b="1" dirty="0" smtClean="0">
                <a:latin typeface="Bahnschrift Light Condensed" panose="020B0502040204020203" pitchFamily="34" charset="0"/>
              </a:rPr>
              <a:t>Полина </a:t>
            </a:r>
            <a:r>
              <a:rPr lang="ru-RU" b="1" dirty="0">
                <a:latin typeface="Bahnschrift Light Condensed" panose="020B0502040204020203" pitchFamily="34" charset="0"/>
              </a:rPr>
              <a:t>Бабкина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4"/>
          <a:stretch/>
        </p:blipFill>
        <p:spPr>
          <a:xfrm>
            <a:off x="3562745" y="3047623"/>
            <a:ext cx="5366222" cy="3657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07504" y="3047623"/>
            <a:ext cx="3312368" cy="36009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Главный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экономист  ООО «</a:t>
            </a:r>
            <a:r>
              <a:rPr lang="ru-RU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Элмаш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» 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Light Condensed" panose="020B0502040204020203" pitchFamily="34" charset="0"/>
            </a:endParaRPr>
          </a:p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(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г.Воронеж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)</a:t>
            </a:r>
          </a:p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Кристина </a:t>
            </a:r>
            <a:r>
              <a:rPr lang="ru-RU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Дедяева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Light Condensed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208311"/>
            <a:ext cx="3888432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Bahnschrift Light Condensed" panose="020B0502040204020203" pitchFamily="34" charset="0"/>
              </a:rPr>
              <a:t>Ректор </a:t>
            </a:r>
            <a:r>
              <a:rPr lang="ru-RU" sz="3200" dirty="0">
                <a:latin typeface="Bahnschrift Light Condensed" panose="020B0502040204020203" pitchFamily="34" charset="0"/>
              </a:rPr>
              <a:t>воронежского государственного педагогического университета </a:t>
            </a:r>
            <a:endParaRPr lang="ru-RU" sz="3200" dirty="0" smtClean="0">
              <a:latin typeface="Bahnschrift Light Condensed" panose="020B0502040204020203" pitchFamily="34" charset="0"/>
            </a:endParaRPr>
          </a:p>
          <a:p>
            <a:pPr algn="ctr"/>
            <a:r>
              <a:rPr lang="ru-RU" sz="4000" b="1" dirty="0" smtClean="0">
                <a:latin typeface="Bahnschrift Light Condensed" panose="020B0502040204020203" pitchFamily="34" charset="0"/>
              </a:rPr>
              <a:t>Кристина </a:t>
            </a:r>
            <a:r>
              <a:rPr lang="ru-RU" sz="4000" b="1" dirty="0" err="1">
                <a:latin typeface="Bahnschrift Light Condensed" panose="020B0502040204020203" pitchFamily="34" charset="0"/>
              </a:rPr>
              <a:t>Иванчик</a:t>
            </a:r>
            <a:endParaRPr lang="ru-RU" sz="4000" b="1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561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ученик\Downloads\jingle_bells_2-wallpaper-5120x3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19" descr="C:\Users\ученик\Downloads\DSC_513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068960"/>
            <a:ext cx="5508104" cy="3789040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4099" name="Picture 3" descr="C:\Users\ученик\Downloads\DSC_50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508104" cy="3676996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72100" y="3789040"/>
            <a:ext cx="3771900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 descr="C:\Users\ученик\Downloads\1610916768_27-p-yubileinii-fon-dlya-prezentatsii-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3" name="Picture 5" descr="C:\Users\ученик\Downloads\DSC_44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9144000" cy="5976664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ученик\Downloads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7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ученик\Downloads\DSC_5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4716016" cy="3148230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5" name="Picture 3" descr="C:\Users\ученик\Downloads\DSC_500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3140968"/>
            <a:ext cx="5148064" cy="3436606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7" name="Picture 6" descr="C:\Users\ученик\Downloads\DSC_45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88640"/>
            <a:ext cx="4644008" cy="3100161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iled14-24.my.mail.ru/pic?url=https%3A%2F%2Fcontent-20.foto.my.mail.ru%2Finbox%2Fgrebnev-1962%2F_musicplaylistcover%2Fi-414.jpg&amp;mw=&amp;mh=&amp;sig=3b294e29d5b7ede3f6c628b2648f073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9" y="-25059"/>
            <a:ext cx="9109361" cy="704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39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4514"/>
            <a:ext cx="8412427" cy="630932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447415"/>
            <a:ext cx="8412427" cy="6150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95536" y="5583091"/>
            <a:ext cx="4612160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Никита Инютин.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7696" y="5298991"/>
            <a:ext cx="3706034" cy="1396899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Главный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государственный инспектор труда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Воронежской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области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5816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0944" y="23737"/>
            <a:ext cx="3733056" cy="5061447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Декан факультета энергетики и систем управления, 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доцент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Light Condensed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737"/>
            <a:ext cx="4968552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410944" y="5085184"/>
            <a:ext cx="3726362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Condensed" panose="020B0502040204020203" pitchFamily="34" charset="0"/>
              </a:rPr>
              <a:t>Вова Инютин</a:t>
            </a:r>
            <a:endParaRPr lang="ru-RU" sz="3200" b="1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80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35628"/>
            <a:ext cx="4968552" cy="6624736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>
                <a:latin typeface="Bahnschrift Light Condensed" panose="020B0502040204020203" pitchFamily="34" charset="0"/>
              </a:rPr>
              <a:t>Начальник </a:t>
            </a:r>
            <a:r>
              <a:rPr lang="ru-RU" dirty="0">
                <a:latin typeface="Bahnschrift Light Condensed" panose="020B0502040204020203" pitchFamily="34" charset="0"/>
              </a:rPr>
              <a:t>кафедры гражданско-правовых дисциплин вологодского института права и экономики ФСИН России </a:t>
            </a:r>
            <a:r>
              <a:rPr lang="ru-RU" dirty="0" smtClean="0">
                <a:latin typeface="Bahnschrift Light Condensed" panose="020B0502040204020203" pitchFamily="34" charset="0"/>
              </a:rPr>
              <a:t/>
            </a:r>
            <a:br>
              <a:rPr lang="ru-RU" dirty="0" smtClean="0">
                <a:latin typeface="Bahnschrift Light Condensed" panose="020B0502040204020203" pitchFamily="34" charset="0"/>
              </a:rPr>
            </a:br>
            <a:r>
              <a:rPr lang="ru-RU" dirty="0">
                <a:latin typeface="Bahnschrift Light Condensed" panose="020B0502040204020203" pitchFamily="34" charset="0"/>
              </a:rPr>
              <a:t/>
            </a:r>
            <a:br>
              <a:rPr lang="ru-RU" dirty="0">
                <a:latin typeface="Bahnschrift Light Condensed" panose="020B0502040204020203" pitchFamily="34" charset="0"/>
              </a:rPr>
            </a:br>
            <a:r>
              <a:rPr lang="ru-RU" dirty="0" smtClean="0">
                <a:latin typeface="Bahnschrift Light Condensed" panose="020B0502040204020203" pitchFamily="34" charset="0"/>
              </a:rPr>
              <a:t/>
            </a:r>
            <a:br>
              <a:rPr lang="ru-RU" dirty="0" smtClean="0">
                <a:latin typeface="Bahnschrift Light Condensed" panose="020B0502040204020203" pitchFamily="34" charset="0"/>
              </a:rPr>
            </a:br>
            <a:r>
              <a:rPr lang="ru-RU" sz="4800" dirty="0" smtClean="0">
                <a:latin typeface="Bahnschrift Light Condensed" panose="020B0502040204020203" pitchFamily="34" charset="0"/>
              </a:rPr>
              <a:t>Оленька </a:t>
            </a:r>
            <a:r>
              <a:rPr lang="ru-RU" sz="4800" dirty="0" err="1">
                <a:latin typeface="Bahnschrift Light Condensed" panose="020B0502040204020203" pitchFamily="34" charset="0"/>
              </a:rPr>
              <a:t>Соломенцева</a:t>
            </a:r>
            <a:r>
              <a:rPr lang="ru-RU" sz="4000" dirty="0"/>
              <a:t>.</a:t>
            </a:r>
            <a:br>
              <a:rPr lang="ru-RU" sz="4000" dirty="0"/>
            </a:b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6" b="8264"/>
          <a:stretch/>
        </p:blipFill>
        <p:spPr>
          <a:xfrm>
            <a:off x="107504" y="147630"/>
            <a:ext cx="3960440" cy="6600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8357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259</Words>
  <Application>Microsoft Office PowerPoint</Application>
  <PresentationFormat>Экран (4:3)</PresentationFormat>
  <Paragraphs>50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Bahnschrift Light Condensed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Главный государственный инспектор труда Воронежской области </vt:lpstr>
      <vt:lpstr>Декан факультета энергетики и систем управления, доцент</vt:lpstr>
      <vt:lpstr>Начальник кафедры гражданско-правовых дисциплин вологодского института права и экономики ФСИН России    Оленька Соломенцева. </vt:lpstr>
      <vt:lpstr>Бизнес-аналитик, менеджер по разработке антикризисных программ    Алина Кондакова</vt:lpstr>
      <vt:lpstr>Корреспондент первого канала,  обладатель премии «ТЭФИ»,    Полина Липко.</vt:lpstr>
      <vt:lpstr>Заведующая КАФЕДРой ДИЗАЙНА, ХУДОЖЕСТВЕННОГО ОБРАЗОВАНИЯ И ТЕХНОЛОГИЙ  Наденька Белых </vt:lpstr>
      <vt:lpstr>Заместитель директора по учебной работе Института физической культуры и спорта ЛГПУ       Ксюшенька Татарникова.</vt:lpstr>
      <vt:lpstr>Начальник службы безопасности ПАО СБЕРБАНК России, </vt:lpstr>
      <vt:lpstr>Доцент технических наук, заведующая кафедрой Вычислительной математики и прикладных информационных технологий </vt:lpstr>
      <vt:lpstr>Декан экономического факультета ВГЛТУ, доктор экономических наук, доцент</vt:lpstr>
      <vt:lpstr>Государственный инспектор отдела земельного надзора управления россельхознадзора Липецкой области</vt:lpstr>
      <vt:lpstr>Доктор медицинских наук , профессор, заведующая кафедрой сосудистой реконструктивной нейрохирургии  Лизонька Яшкина</vt:lpstr>
      <vt:lpstr>Руководитель отдела электрохимического производства компании «OmLiberScience» Ростова -На -Дону</vt:lpstr>
      <vt:lpstr>Главный экономист  ООО «Газпром межрегионгаз Воронеж» </vt:lpstr>
      <vt:lpstr>Первый заместитель прокурора Воронежской области</vt:lpstr>
      <vt:lpstr>Начальник отдела бизнес-планирования и инвестиций «АгроПромХолдинг»</vt:lpstr>
      <vt:lpstr>Заместитель начальника Института психологии служебной деятельности ОВД, подполковник полиции </vt:lpstr>
      <vt:lpstr>Главный архитектор программного обеспечения компании  «OCS Distribution» (г.Москва) </vt:lpstr>
      <vt:lpstr>Главврач «ЕГБ им.Н.А Семашко»  Ангелина Павлова</vt:lpstr>
      <vt:lpstr>Заведующая ДОУ №14 г.Липецка  Танюша Алымова </vt:lpstr>
      <vt:lpstr>заместитель министра иностранных дел Российской Федерации  Сонечка Карташова</vt:lpstr>
      <vt:lpstr>Доцент Кафедры гидравлики, водоснабжения и водоотведения ВГТУ  Женечка Королев</vt:lpstr>
      <vt:lpstr>Психолог-коуч отдела по управлению стрессом трейдеров Воронежского акционерного самолётостроительного общества  Полина Бабкина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Анна Шосталь</cp:lastModifiedBy>
  <cp:revision>73</cp:revision>
  <dcterms:created xsi:type="dcterms:W3CDTF">2022-06-20T20:04:32Z</dcterms:created>
  <dcterms:modified xsi:type="dcterms:W3CDTF">2022-06-22T21:51:49Z</dcterms:modified>
</cp:coreProperties>
</file>