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65" r:id="rId3"/>
    <p:sldId id="266" r:id="rId4"/>
    <p:sldId id="277" r:id="rId5"/>
    <p:sldId id="280" r:id="rId6"/>
    <p:sldId id="275" r:id="rId7"/>
    <p:sldId id="279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71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8843-9EF9-47CE-8B9B-9389F02469A3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159A-E105-4D29-81AD-C0EA34F796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8843-9EF9-47CE-8B9B-9389F02469A3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159A-E105-4D29-81AD-C0EA34F79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8843-9EF9-47CE-8B9B-9389F02469A3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159A-E105-4D29-81AD-C0EA34F79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8843-9EF9-47CE-8B9B-9389F02469A3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159A-E105-4D29-81AD-C0EA34F79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8843-9EF9-47CE-8B9B-9389F02469A3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082159A-E105-4D29-81AD-C0EA34F79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8843-9EF9-47CE-8B9B-9389F02469A3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159A-E105-4D29-81AD-C0EA34F79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8843-9EF9-47CE-8B9B-9389F02469A3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159A-E105-4D29-81AD-C0EA34F79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8843-9EF9-47CE-8B9B-9389F02469A3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159A-E105-4D29-81AD-C0EA34F79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8843-9EF9-47CE-8B9B-9389F02469A3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159A-E105-4D29-81AD-C0EA34F79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8843-9EF9-47CE-8B9B-9389F02469A3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159A-E105-4D29-81AD-C0EA34F79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8843-9EF9-47CE-8B9B-9389F02469A3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159A-E105-4D29-81AD-C0EA34F79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EF38843-9EF9-47CE-8B9B-9389F02469A3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082159A-E105-4D29-81AD-C0EA34F79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56968" y="2537608"/>
            <a:ext cx="8191495" cy="2043519"/>
          </a:xfrm>
          <a:prstGeom prst="rect">
            <a:avLst/>
          </a:prstGeom>
        </p:spPr>
        <p:txBody>
          <a:bodyPr wrap="none">
            <a:prstTxWarp prst="textDeflateBottom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endParaRPr lang="ru-RU" sz="1000" b="1" dirty="0"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ea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6968" y="116632"/>
            <a:ext cx="7759448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0510" algn="ctr"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</a:pPr>
            <a:r>
              <a:rPr lang="ru-RU" b="1" dirty="0">
                <a:solidFill>
                  <a:schemeClr val="bg1"/>
                </a:solidFill>
                <a:ea typeface="Times New Roman"/>
                <a:cs typeface="Times New Roman"/>
              </a:rPr>
              <a:t>Филиал муниципального бюджетного </a:t>
            </a:r>
            <a:endParaRPr lang="ru-RU" b="1" dirty="0">
              <a:solidFill>
                <a:schemeClr val="bg1"/>
              </a:solidFill>
              <a:latin typeface="Calibri"/>
              <a:ea typeface="Times New Roman"/>
              <a:cs typeface="Times New Roman"/>
            </a:endParaRPr>
          </a:p>
          <a:p>
            <a:pPr marL="270510" algn="ctr"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</a:pPr>
            <a:r>
              <a:rPr lang="ru-RU" b="1" dirty="0">
                <a:solidFill>
                  <a:schemeClr val="bg1"/>
                </a:solidFill>
                <a:ea typeface="Times New Roman"/>
                <a:cs typeface="Times New Roman"/>
              </a:rPr>
              <a:t>общеобразовательного учреждения</a:t>
            </a:r>
            <a:endParaRPr lang="ru-RU" b="1" dirty="0">
              <a:solidFill>
                <a:schemeClr val="bg1"/>
              </a:solidFill>
              <a:latin typeface="Calibri"/>
              <a:ea typeface="Times New Roman"/>
              <a:cs typeface="Times New Roman"/>
            </a:endParaRPr>
          </a:p>
          <a:p>
            <a:pPr marL="270510" algn="ctr"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</a:pPr>
            <a:r>
              <a:rPr lang="ru-RU" b="1" dirty="0">
                <a:solidFill>
                  <a:schemeClr val="bg1"/>
                </a:solidFill>
                <a:ea typeface="Times New Roman"/>
                <a:cs typeface="Times New Roman"/>
              </a:rPr>
              <a:t>средней общеобразовательной школы имени </a:t>
            </a:r>
            <a:endParaRPr lang="ru-RU" b="1" dirty="0">
              <a:solidFill>
                <a:schemeClr val="bg1"/>
              </a:solidFill>
              <a:latin typeface="Calibri"/>
              <a:ea typeface="Times New Roman"/>
              <a:cs typeface="Times New Roman"/>
            </a:endParaRPr>
          </a:p>
          <a:p>
            <a:pPr marL="270510" algn="ctr"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</a:pPr>
            <a:r>
              <a:rPr lang="ru-RU" b="1" dirty="0">
                <a:solidFill>
                  <a:schemeClr val="bg1"/>
                </a:solidFill>
                <a:ea typeface="Times New Roman"/>
                <a:cs typeface="Times New Roman"/>
              </a:rPr>
              <a:t>Героя Советского Союза Ивана Захаровича Сидорова</a:t>
            </a:r>
            <a:endParaRPr lang="ru-RU" b="1" dirty="0">
              <a:solidFill>
                <a:schemeClr val="bg1"/>
              </a:solidFill>
              <a:latin typeface="Calibri"/>
              <a:ea typeface="Times New Roman"/>
              <a:cs typeface="Times New Roman"/>
            </a:endParaRPr>
          </a:p>
          <a:p>
            <a:pPr marL="270510" algn="ctr"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</a:pPr>
            <a:r>
              <a:rPr lang="ru-RU" b="1" dirty="0">
                <a:solidFill>
                  <a:schemeClr val="bg1"/>
                </a:solidFill>
                <a:ea typeface="Times New Roman"/>
                <a:cs typeface="Times New Roman"/>
              </a:rPr>
              <a:t> c. Пионер – средней общеобразовательной школы</a:t>
            </a:r>
            <a:endParaRPr lang="ru-RU" b="1" dirty="0">
              <a:solidFill>
                <a:schemeClr val="bg1"/>
              </a:solidFill>
              <a:latin typeface="Calibri"/>
              <a:ea typeface="Times New Roman"/>
              <a:cs typeface="Times New Roman"/>
            </a:endParaRPr>
          </a:p>
          <a:p>
            <a:pPr algn="ctr"/>
            <a:r>
              <a:rPr lang="ru-RU" b="1" dirty="0">
                <a:solidFill>
                  <a:schemeClr val="bg1"/>
                </a:solidFill>
                <a:ea typeface="Times New Roman"/>
              </a:rPr>
              <a:t> c. Ясная Поляна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732" y="2967334"/>
            <a:ext cx="8787763" cy="389066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Внеклассное мероприятие  </a:t>
            </a:r>
            <a:endParaRPr lang="ru-RU" sz="5400" dirty="0" smtClean="0">
              <a:solidFill>
                <a:srgbClr val="FF000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«И только в единстве сила России!»</a:t>
            </a:r>
            <a:endParaRPr lang="ru-RU" sz="5400" dirty="0" smtClean="0">
              <a:solidFill>
                <a:srgbClr val="FF0000"/>
              </a:solidFill>
            </a:endParaRPr>
          </a:p>
          <a:p>
            <a:pPr algn="ctr"/>
            <a:endParaRPr lang="ru-RU" sz="5400" b="1" cap="none" spc="0" dirty="0">
              <a:ln>
                <a:prstDash val="solid"/>
              </a:ln>
              <a:solidFill>
                <a:srgbClr val="FF0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596" y="5572140"/>
            <a:ext cx="33083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Подготовила: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Учитель начальных классов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Семенова С.И. </a:t>
            </a:r>
          </a:p>
        </p:txBody>
      </p:sp>
    </p:spTree>
    <p:extLst>
      <p:ext uri="{BB962C8B-B14F-4D97-AF65-F5344CB8AC3E}">
        <p14:creationId xmlns="" xmlns:p14="http://schemas.microsoft.com/office/powerpoint/2010/main" val="10100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732" y="332656"/>
            <a:ext cx="8787764" cy="122413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endParaRPr lang="ru-RU" sz="5400" b="1" cap="none" spc="0" dirty="0">
              <a:ln>
                <a:prstDash val="solid"/>
              </a:ln>
              <a:solidFill>
                <a:srgbClr val="FF0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6" name="Рисунок 5" descr="2 сл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6178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732" y="105235"/>
            <a:ext cx="8787764" cy="166758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endParaRPr lang="ru-RU" sz="5400" b="1" cap="none" spc="0" dirty="0">
              <a:ln>
                <a:prstDash val="solid"/>
              </a:ln>
              <a:solidFill>
                <a:srgbClr val="FF0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7" name="Рисунок 6" descr="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2239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732" y="105235"/>
            <a:ext cx="8787764" cy="166758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endParaRPr lang="ru-RU" sz="5400" b="1" cap="none" spc="0" dirty="0">
              <a:ln>
                <a:prstDash val="solid"/>
              </a:ln>
              <a:solidFill>
                <a:srgbClr val="FF0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6" name="Рисунок 5" descr="1ef4cff1387fc3fa0e06a82b0ea9a94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8328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-6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5166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732" y="404664"/>
            <a:ext cx="8787764" cy="10801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endParaRPr lang="ru-RU" sz="5400" b="1" cap="none" spc="0" dirty="0">
              <a:ln>
                <a:prstDash val="solid"/>
              </a:ln>
              <a:solidFill>
                <a:srgbClr val="FF0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5122" name="Picture 2" descr="https://demotivation.ru/wp-content/uploads/2020/02/910FDDE6-5526-4DE1-BD38-DA5170AD979E-402-0000006117BEE4C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4058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732" y="105235"/>
            <a:ext cx="8787764" cy="166758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endParaRPr lang="ru-RU" sz="5400" b="1" cap="none" spc="0" dirty="0">
              <a:ln>
                <a:prstDash val="solid"/>
              </a:ln>
              <a:solidFill>
                <a:srgbClr val="FF0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3074" name="Picture 2" descr="https://ds04.infourok.ru/uploads/ex/014a/0007c979-83d989b2/img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63070" cy="70267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19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96552" y="1412776"/>
            <a:ext cx="9433049" cy="3672408"/>
          </a:xfrm>
          <a:prstGeom prst="rect">
            <a:avLst/>
          </a:prstGeom>
          <a:noFill/>
        </p:spPr>
        <p:txBody>
          <a:bodyPr wrap="square" rtlCol="0">
            <a:prstTxWarp prst="textCanDown">
              <a:avLst/>
            </a:prstTxWarp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         </a:t>
            </a:r>
            <a:r>
              <a:rPr lang="ru-RU" sz="88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Спасибо</a:t>
            </a:r>
          </a:p>
          <a:p>
            <a:r>
              <a:rPr lang="ru-RU" sz="88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 за внимание!!!</a:t>
            </a:r>
            <a:endParaRPr lang="ru-RU" sz="8800" b="1" dirty="0"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41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394</TotalTime>
  <Words>57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38</cp:revision>
  <dcterms:created xsi:type="dcterms:W3CDTF">2015-04-06T12:53:49Z</dcterms:created>
  <dcterms:modified xsi:type="dcterms:W3CDTF">2020-10-27T15:59:59Z</dcterms:modified>
</cp:coreProperties>
</file>