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310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1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1" r:id="rId37"/>
    <p:sldId id="290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8" r:id="rId54"/>
    <p:sldId id="307" r:id="rId55"/>
    <p:sldId id="309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089BE-DC68-4A11-9D4F-29924DB8F305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81257-2B0D-4EF8-BB9C-9AB586E3E3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851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81257-2B0D-4EF8-BB9C-9AB586E3E3A0}" type="slidenum">
              <a:rPr lang="ru-RU" smtClean="0"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841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2705725"/>
            <a:ext cx="8208912" cy="14465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latin typeface="Times New Roman"/>
                <a:ea typeface="Calibri"/>
              </a:rPr>
              <a:t>«Оренбург –степная столица, нам есть чем гордиться…»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17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" y="404664"/>
            <a:ext cx="9144724" cy="5909778"/>
          </a:xfrm>
        </p:spPr>
      </p:pic>
      <p:sp>
        <p:nvSpPr>
          <p:cNvPr id="5" name="TextBox 4"/>
          <p:cNvSpPr txBox="1"/>
          <p:nvPr/>
        </p:nvSpPr>
        <p:spPr>
          <a:xfrm>
            <a:off x="3475065" y="5706817"/>
            <a:ext cx="44695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Лошадь Пржевальского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91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0"/>
            <a:ext cx="6948264" cy="6858000"/>
          </a:xfrm>
        </p:spPr>
      </p:pic>
    </p:spTree>
    <p:extLst>
      <p:ext uri="{BB962C8B-B14F-4D97-AF65-F5344CB8AC3E}">
        <p14:creationId xmlns:p14="http://schemas.microsoft.com/office/powerpoint/2010/main" val="209822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3203848" y="4437112"/>
            <a:ext cx="27059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Юрий Гагарин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52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5" y="15187"/>
            <a:ext cx="9151480" cy="6842813"/>
          </a:xfrm>
        </p:spPr>
      </p:pic>
    </p:spTree>
    <p:extLst>
      <p:ext uri="{BB962C8B-B14F-4D97-AF65-F5344CB8AC3E}">
        <p14:creationId xmlns:p14="http://schemas.microsoft.com/office/powerpoint/2010/main" val="199337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-110633"/>
            <a:ext cx="6943062" cy="6943062"/>
          </a:xfrm>
        </p:spPr>
      </p:pic>
      <p:sp>
        <p:nvSpPr>
          <p:cNvPr id="5" name="TextBox 4"/>
          <p:cNvSpPr txBox="1"/>
          <p:nvPr/>
        </p:nvSpPr>
        <p:spPr>
          <a:xfrm>
            <a:off x="4427984" y="4932457"/>
            <a:ext cx="17411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Малахит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38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90"/>
          <a:stretch/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16865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507173" y="5999205"/>
            <a:ext cx="35395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Тюльпаны </a:t>
            </a:r>
            <a:r>
              <a:rPr lang="ru-RU" sz="3200" b="1" dirty="0" err="1" smtClean="0">
                <a:solidFill>
                  <a:srgbClr val="FFFF00"/>
                </a:solidFill>
              </a:rPr>
              <a:t>Шренка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7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7" r="13340"/>
          <a:stretch/>
        </p:blipFill>
        <p:spPr>
          <a:xfrm>
            <a:off x="0" y="0"/>
            <a:ext cx="9144000" cy="6945785"/>
          </a:xfrm>
        </p:spPr>
      </p:pic>
    </p:spTree>
    <p:extLst>
      <p:ext uri="{BB962C8B-B14F-4D97-AF65-F5344CB8AC3E}">
        <p14:creationId xmlns:p14="http://schemas.microsoft.com/office/powerpoint/2010/main" val="401349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483768" y="3861048"/>
            <a:ext cx="13628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Бобры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40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4447"/>
            <a:ext cx="5976664" cy="6773553"/>
          </a:xfrm>
        </p:spPr>
      </p:pic>
    </p:spTree>
    <p:extLst>
      <p:ext uri="{BB962C8B-B14F-4D97-AF65-F5344CB8AC3E}">
        <p14:creationId xmlns:p14="http://schemas.microsoft.com/office/powerpoint/2010/main" val="357934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5236" y="2367171"/>
            <a:ext cx="8208912" cy="28007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latin typeface="Times New Roman"/>
                <a:ea typeface="Calibri"/>
              </a:rPr>
              <a:t>«Оренбург –степная столица, нам есть чем гордиться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…»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/>
              </a:rPr>
              <a:t>1 тур 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/>
              </a:rPr>
              <a:t>разминка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3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" y="0"/>
            <a:ext cx="9139943" cy="6858000"/>
          </a:xfrm>
        </p:spPr>
      </p:pic>
      <p:sp>
        <p:nvSpPr>
          <p:cNvPr id="5" name="TextBox 4"/>
          <p:cNvSpPr txBox="1"/>
          <p:nvPr/>
        </p:nvSpPr>
        <p:spPr>
          <a:xfrm>
            <a:off x="3507173" y="5999205"/>
            <a:ext cx="23274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Подсолнухи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97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0" t="3601" r="47111" b="57490"/>
          <a:stretch/>
        </p:blipFill>
        <p:spPr>
          <a:xfrm>
            <a:off x="1043608" y="154041"/>
            <a:ext cx="6768752" cy="6703959"/>
          </a:xfrm>
        </p:spPr>
      </p:pic>
    </p:spTree>
    <p:extLst>
      <p:ext uri="{BB962C8B-B14F-4D97-AF65-F5344CB8AC3E}">
        <p14:creationId xmlns:p14="http://schemas.microsoft.com/office/powerpoint/2010/main" val="299105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1" y="0"/>
            <a:ext cx="9183542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2" r="27258"/>
          <a:stretch/>
        </p:blipFill>
        <p:spPr>
          <a:xfrm>
            <a:off x="2483768" y="3645024"/>
            <a:ext cx="1887794" cy="30400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00182" y="5981068"/>
            <a:ext cx="43943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Граница Европы и Азии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95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93" y="260648"/>
            <a:ext cx="9035461" cy="6021288"/>
          </a:xfrm>
        </p:spPr>
      </p:pic>
    </p:spTree>
    <p:extLst>
      <p:ext uri="{BB962C8B-B14F-4D97-AF65-F5344CB8AC3E}">
        <p14:creationId xmlns:p14="http://schemas.microsoft.com/office/powerpoint/2010/main" val="155827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-1276"/>
            <a:ext cx="7033846" cy="6858000"/>
          </a:xfrm>
        </p:spPr>
      </p:pic>
      <p:sp>
        <p:nvSpPr>
          <p:cNvPr id="5" name="TextBox 4"/>
          <p:cNvSpPr txBox="1"/>
          <p:nvPr/>
        </p:nvSpPr>
        <p:spPr>
          <a:xfrm>
            <a:off x="3507173" y="5999205"/>
            <a:ext cx="2903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Юрий Шатунов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03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8640"/>
            <a:ext cx="6408712" cy="6408712"/>
          </a:xfrm>
        </p:spPr>
      </p:pic>
    </p:spTree>
    <p:extLst>
      <p:ext uri="{BB962C8B-B14F-4D97-AF65-F5344CB8AC3E}">
        <p14:creationId xmlns:p14="http://schemas.microsoft.com/office/powerpoint/2010/main" val="314821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615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716016" y="4221088"/>
            <a:ext cx="1777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Журавли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12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2705725"/>
            <a:ext cx="8208912" cy="28007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latin typeface="Times New Roman"/>
                <a:ea typeface="Calibri"/>
              </a:rPr>
              <a:t>«Оренбург –степная столица, нам есть чем гордиться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…»</a:t>
            </a:r>
          </a:p>
          <a:p>
            <a:pPr algn="ctr"/>
            <a:r>
              <a:rPr lang="ru-RU" sz="4400" b="1" i="1" dirty="0">
                <a:solidFill>
                  <a:srgbClr val="002060"/>
                </a:solidFill>
                <a:latin typeface="Times New Roman"/>
              </a:rPr>
              <a:t>7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/>
              </a:rPr>
              <a:t> тур 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/>
              </a:rPr>
              <a:t>Загадки 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315"/>
            <a:ext cx="8266173" cy="6856685"/>
          </a:xfrm>
        </p:spPr>
      </p:pic>
    </p:spTree>
    <p:extLst>
      <p:ext uri="{BB962C8B-B14F-4D97-AF65-F5344CB8AC3E}">
        <p14:creationId xmlns:p14="http://schemas.microsoft.com/office/powerpoint/2010/main" val="301157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0"/>
            <a:ext cx="7465218" cy="6858000"/>
          </a:xfrm>
        </p:spPr>
      </p:pic>
    </p:spTree>
    <p:extLst>
      <p:ext uri="{BB962C8B-B14F-4D97-AF65-F5344CB8AC3E}">
        <p14:creationId xmlns:p14="http://schemas.microsoft.com/office/powerpoint/2010/main" val="16038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907704" y="5445224"/>
            <a:ext cx="1849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Оренбургская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           область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5996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402905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532440" cy="6825953"/>
          </a:xfrm>
        </p:spPr>
      </p:pic>
    </p:spTree>
    <p:extLst>
      <p:ext uri="{BB962C8B-B14F-4D97-AF65-F5344CB8AC3E}">
        <p14:creationId xmlns:p14="http://schemas.microsoft.com/office/powerpoint/2010/main" val="275513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" y="0"/>
            <a:ext cx="9229496" cy="6858000"/>
          </a:xfrm>
        </p:spPr>
      </p:pic>
    </p:spTree>
    <p:extLst>
      <p:ext uri="{BB962C8B-B14F-4D97-AF65-F5344CB8AC3E}">
        <p14:creationId xmlns:p14="http://schemas.microsoft.com/office/powerpoint/2010/main" val="283502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9"/>
            <a:ext cx="9139934" cy="6854951"/>
          </a:xfrm>
        </p:spPr>
      </p:pic>
    </p:spTree>
    <p:extLst>
      <p:ext uri="{BB962C8B-B14F-4D97-AF65-F5344CB8AC3E}">
        <p14:creationId xmlns:p14="http://schemas.microsoft.com/office/powerpoint/2010/main" val="118446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640"/>
            <a:ext cx="9148403" cy="6863640"/>
          </a:xfrm>
        </p:spPr>
      </p:pic>
    </p:spTree>
    <p:extLst>
      <p:ext uri="{BB962C8B-B14F-4D97-AF65-F5344CB8AC3E}">
        <p14:creationId xmlns:p14="http://schemas.microsoft.com/office/powerpoint/2010/main" val="247492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38232" cy="6858000"/>
          </a:xfrm>
        </p:spPr>
      </p:pic>
    </p:spTree>
    <p:extLst>
      <p:ext uri="{BB962C8B-B14F-4D97-AF65-F5344CB8AC3E}">
        <p14:creationId xmlns:p14="http://schemas.microsoft.com/office/powerpoint/2010/main" val="275396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2705725"/>
            <a:ext cx="8208912" cy="28007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latin typeface="Times New Roman"/>
                <a:ea typeface="Calibri"/>
              </a:rPr>
              <a:t>«Оренбург –степная столица, нам есть чем гордиться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…»</a:t>
            </a:r>
          </a:p>
          <a:p>
            <a:pPr algn="ctr"/>
            <a:r>
              <a:rPr lang="ru-RU" sz="4400" b="1" i="1" dirty="0">
                <a:solidFill>
                  <a:srgbClr val="002060"/>
                </a:solidFill>
                <a:latin typeface="Times New Roman"/>
              </a:rPr>
              <a:t>8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/>
              </a:rPr>
              <a:t>тур  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/>
              </a:rPr>
              <a:t>Что там?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4"/>
          <a:stretch/>
        </p:blipFill>
        <p:spPr>
          <a:xfrm>
            <a:off x="3937819" y="0"/>
            <a:ext cx="5187964" cy="6858000"/>
          </a:xfrm>
        </p:spPr>
      </p:pic>
    </p:spTree>
    <p:extLst>
      <p:ext uri="{BB962C8B-B14F-4D97-AF65-F5344CB8AC3E}">
        <p14:creationId xmlns:p14="http://schemas.microsoft.com/office/powerpoint/2010/main" val="152010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11"/>
            <a:ext cx="9154947" cy="6866211"/>
          </a:xfrm>
        </p:spPr>
      </p:pic>
    </p:spTree>
    <p:extLst>
      <p:ext uri="{BB962C8B-B14F-4D97-AF65-F5344CB8AC3E}">
        <p14:creationId xmlns:p14="http://schemas.microsoft.com/office/powerpoint/2010/main" val="297384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50"/>
          <a:stretch/>
        </p:blipFill>
        <p:spPr>
          <a:xfrm>
            <a:off x="2630" y="2702553"/>
            <a:ext cx="9141369" cy="4155447"/>
          </a:xfrm>
        </p:spPr>
      </p:pic>
    </p:spTree>
    <p:extLst>
      <p:ext uri="{BB962C8B-B14F-4D97-AF65-F5344CB8AC3E}">
        <p14:creationId xmlns:p14="http://schemas.microsoft.com/office/powerpoint/2010/main" val="263869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1377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0"/>
            <a:ext cx="7821906" cy="6857562"/>
          </a:xfrm>
        </p:spPr>
      </p:pic>
    </p:spTree>
    <p:extLst>
      <p:ext uri="{BB962C8B-B14F-4D97-AF65-F5344CB8AC3E}">
        <p14:creationId xmlns:p14="http://schemas.microsoft.com/office/powerpoint/2010/main" val="409614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09"/>
          <a:stretch/>
        </p:blipFill>
        <p:spPr>
          <a:xfrm>
            <a:off x="0" y="0"/>
            <a:ext cx="4748981" cy="6858000"/>
          </a:xfrm>
        </p:spPr>
      </p:pic>
    </p:spTree>
    <p:extLst>
      <p:ext uri="{BB962C8B-B14F-4D97-AF65-F5344CB8AC3E}">
        <p14:creationId xmlns:p14="http://schemas.microsoft.com/office/powerpoint/2010/main" val="209195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4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9"/>
          <a:stretch/>
        </p:blipFill>
        <p:spPr>
          <a:xfrm>
            <a:off x="3495368" y="0"/>
            <a:ext cx="5666945" cy="6858000"/>
          </a:xfrm>
        </p:spPr>
      </p:pic>
    </p:spTree>
    <p:extLst>
      <p:ext uri="{BB962C8B-B14F-4D97-AF65-F5344CB8AC3E}">
        <p14:creationId xmlns:p14="http://schemas.microsoft.com/office/powerpoint/2010/main" val="158897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1"/>
          <a:stretch/>
        </p:blipFill>
        <p:spPr>
          <a:xfrm>
            <a:off x="0" y="0"/>
            <a:ext cx="91623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9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42"/>
          <a:stretch/>
        </p:blipFill>
        <p:spPr>
          <a:xfrm>
            <a:off x="-32088" y="476672"/>
            <a:ext cx="5798707" cy="5711153"/>
          </a:xfrm>
        </p:spPr>
      </p:pic>
    </p:spTree>
    <p:extLst>
      <p:ext uri="{BB962C8B-B14F-4D97-AF65-F5344CB8AC3E}">
        <p14:creationId xmlns:p14="http://schemas.microsoft.com/office/powerpoint/2010/main" val="185905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355"/>
          <a:stretch/>
        </p:blipFill>
        <p:spPr>
          <a:xfrm>
            <a:off x="-32088" y="476672"/>
            <a:ext cx="9353069" cy="571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8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1"/>
          <a:stretch/>
        </p:blipFill>
        <p:spPr>
          <a:xfrm>
            <a:off x="4807974" y="-3886"/>
            <a:ext cx="4331972" cy="6861886"/>
          </a:xfrm>
        </p:spPr>
      </p:pic>
    </p:spTree>
    <p:extLst>
      <p:ext uri="{BB962C8B-B14F-4D97-AF65-F5344CB8AC3E}">
        <p14:creationId xmlns:p14="http://schemas.microsoft.com/office/powerpoint/2010/main" val="418184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/>
          <a:stretch/>
        </p:blipFill>
        <p:spPr>
          <a:xfrm>
            <a:off x="0" y="-3886"/>
            <a:ext cx="9139946" cy="686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90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55"/>
          <a:stretch/>
        </p:blipFill>
        <p:spPr>
          <a:xfrm>
            <a:off x="0" y="0"/>
            <a:ext cx="4321278" cy="6858000"/>
          </a:xfrm>
        </p:spPr>
      </p:pic>
    </p:spTree>
    <p:extLst>
      <p:ext uri="{BB962C8B-B14F-4D97-AF65-F5344CB8AC3E}">
        <p14:creationId xmlns:p14="http://schemas.microsoft.com/office/powerpoint/2010/main" val="219025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uisrussia.msu.ru/stat/Publications/Reg2014-3/Reg2014-3_05_/Reg2014-3_05_01_g0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34451" cy="626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07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0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4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33"/>
          <a:stretch/>
        </p:blipFill>
        <p:spPr>
          <a:xfrm>
            <a:off x="5973097" y="0"/>
            <a:ext cx="3188241" cy="6858000"/>
          </a:xfrm>
        </p:spPr>
      </p:pic>
    </p:spTree>
    <p:extLst>
      <p:ext uri="{BB962C8B-B14F-4D97-AF65-F5344CB8AC3E}">
        <p14:creationId xmlns:p14="http://schemas.microsoft.com/office/powerpoint/2010/main" val="26933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1" r="2"/>
          <a:stretch/>
        </p:blipFill>
        <p:spPr>
          <a:xfrm>
            <a:off x="1" y="0"/>
            <a:ext cx="91613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2705725"/>
            <a:ext cx="8208912" cy="14465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latin typeface="Times New Roman"/>
                <a:ea typeface="Calibri"/>
              </a:rPr>
              <a:t>«Оренбург –степная столица, нам есть чем гордиться…»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16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file.wikipediam.org/wikipedia/commons/thumb/b/b0/Coat_of_arms_of_Orenburg_Oblast.svg/1036px-Coat_of_arms_of_Orenburg_Oblast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756" y="332656"/>
            <a:ext cx="5544615" cy="636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34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2705725"/>
            <a:ext cx="8208912" cy="14465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latin typeface="Times New Roman"/>
                <a:ea typeface="Calibri"/>
              </a:rPr>
              <a:t>«Оренбург –степная столица, нам есть чем гордиться…»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63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2705725"/>
            <a:ext cx="8208912" cy="28007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  <a:latin typeface="Times New Roman"/>
                <a:ea typeface="Calibri"/>
              </a:rPr>
              <a:t>«Оренбург –степная столица, нам есть чем гордиться</a:t>
            </a:r>
            <a:r>
              <a:rPr lang="ru-RU" sz="4400" b="1" i="1" dirty="0" smtClean="0">
                <a:solidFill>
                  <a:srgbClr val="FF0000"/>
                </a:solidFill>
                <a:latin typeface="Times New Roman"/>
                <a:ea typeface="Calibri"/>
              </a:rPr>
              <a:t>…»</a:t>
            </a:r>
          </a:p>
          <a:p>
            <a:pPr algn="ctr"/>
            <a:r>
              <a:rPr lang="ru-RU" sz="4400" b="1" i="1" dirty="0">
                <a:solidFill>
                  <a:srgbClr val="002060"/>
                </a:solidFill>
                <a:latin typeface="Times New Roman"/>
              </a:rPr>
              <a:t>5</a:t>
            </a:r>
            <a:r>
              <a:rPr lang="ru-RU" sz="4400" b="1" i="1" smtClean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/>
              </a:rPr>
              <a:t>тур 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/>
              </a:rPr>
              <a:t>ассоциации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2736"/>
            <a:ext cx="8781135" cy="4896544"/>
          </a:xfrm>
        </p:spPr>
      </p:pic>
    </p:spTree>
    <p:extLst>
      <p:ext uri="{BB962C8B-B14F-4D97-AF65-F5344CB8AC3E}">
        <p14:creationId xmlns:p14="http://schemas.microsoft.com/office/powerpoint/2010/main" val="151321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24775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75" y="0"/>
            <a:ext cx="51435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07173" y="5999205"/>
            <a:ext cx="56611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Оренбургский пуховый платок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63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673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81829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114</Words>
  <Application>Microsoft Office PowerPoint</Application>
  <PresentationFormat>Экран (4:3)</PresentationFormat>
  <Paragraphs>28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марина</cp:lastModifiedBy>
  <cp:revision>13</cp:revision>
  <dcterms:created xsi:type="dcterms:W3CDTF">2019-03-23T09:18:11Z</dcterms:created>
  <dcterms:modified xsi:type="dcterms:W3CDTF">2019-10-18T05:01:52Z</dcterms:modified>
</cp:coreProperties>
</file>