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  <p:sldMasterId id="2147483732" r:id="rId3"/>
  </p:sldMasterIdLst>
  <p:sldIdLst>
    <p:sldId id="256" r:id="rId4"/>
    <p:sldId id="257" r:id="rId5"/>
    <p:sldId id="258" r:id="rId6"/>
    <p:sldId id="259" r:id="rId7"/>
    <p:sldId id="273" r:id="rId8"/>
    <p:sldId id="261" r:id="rId9"/>
    <p:sldId id="262" r:id="rId10"/>
    <p:sldId id="263" r:id="rId11"/>
    <p:sldId id="260" r:id="rId12"/>
    <p:sldId id="265" r:id="rId13"/>
    <p:sldId id="266" r:id="rId14"/>
    <p:sldId id="267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29" autoAdjust="0"/>
    <p:restoredTop sz="94660"/>
  </p:normalViewPr>
  <p:slideViewPr>
    <p:cSldViewPr>
      <p:cViewPr>
        <p:scale>
          <a:sx n="90" d="100"/>
          <a:sy n="90" d="100"/>
        </p:scale>
        <p:origin x="-7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F653DA-3625-4E93-9379-B3E295D46715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7A368FCD-579A-4DF6-8A92-1DF54E3CAA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E8BBA1-E074-4498-B10E-32B29E6EA5A3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BB67C9-3236-4852-BBF8-A34325B359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595948-4502-43D7-9F2E-63F19F6D2E7F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053A1A-4B9B-48CC-967D-5674E3D09A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F653DA-3625-4E93-9379-B3E295D46715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A368FCD-579A-4DF6-8A92-1DF54E3CAA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94FEDB-EAAC-4C87-818A-85118EA4F999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A9DAD4-561D-44DD-987D-DB1F4FF3D8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B7AA0A-F146-41A6-B4B2-A4D5EBF3BB61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EC172282-C7FE-47DF-A31A-EDDA3E86DB0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B768FD-FD8C-4CBA-B84F-D31C6868E6E0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9653A-1573-4EFB-B412-F4942B59FB0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4AF74C-01A4-4C7A-8A4F-61D9A146CAE9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E00166-9C42-414F-810D-DC485CC4209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B826C0-1128-4D84-8A64-71C573BE425B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264ED-7C23-4C2A-BE1C-56B4F6CDBED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4FD5BA-55BC-494E-B654-E802E36C368A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7BA2E7-428F-4658-9B28-92F8EA7EF74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4EE3E5-D19C-402B-9FA4-61A32E094E38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35F913-D859-4BDB-ADA0-D290BC3783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94FEDB-EAAC-4C87-818A-85118EA4F999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78A9DAD4-561D-44DD-987D-DB1F4FF3D8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488B07-934C-4B60-A69B-0C40286F6705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D87F3446-90F3-407B-8711-7F741116DF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E8BBA1-E074-4498-B10E-32B29E6EA5A3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BB67C9-3236-4852-BBF8-A34325B359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595948-4502-43D7-9F2E-63F19F6D2E7F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053A1A-4B9B-48CC-967D-5674E3D09A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F653DA-3625-4E93-9379-B3E295D46715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368FCD-579A-4DF6-8A92-1DF54E3CAA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94FEDB-EAAC-4C87-818A-85118EA4F999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A9DAD4-561D-44DD-987D-DB1F4FF3D8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B7AA0A-F146-41A6-B4B2-A4D5EBF3BB61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EC172282-C7FE-47DF-A31A-EDDA3E86DB0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B768FD-FD8C-4CBA-B84F-D31C6868E6E0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9653A-1573-4EFB-B412-F4942B59FB0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4AF74C-01A4-4C7A-8A4F-61D9A146CAE9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E00166-9C42-414F-810D-DC485CC4209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B826C0-1128-4D84-8A64-71C573BE425B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264ED-7C23-4C2A-BE1C-56B4F6CDBED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4FD5BA-55BC-494E-B654-E802E36C368A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7BA2E7-428F-4658-9B28-92F8EA7EF74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B7AA0A-F146-41A6-B4B2-A4D5EBF3BB61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172282-C7FE-47DF-A31A-EDDA3E86DB0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4EE3E5-D19C-402B-9FA4-61A32E094E38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35F913-D859-4BDB-ADA0-D290BC3783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488B07-934C-4B60-A69B-0C40286F6705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7F3446-90F3-407B-8711-7F741116DF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E8BBA1-E074-4498-B10E-32B29E6EA5A3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BB67C9-3236-4852-BBF8-A34325B359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595948-4502-43D7-9F2E-63F19F6D2E7F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053A1A-4B9B-48CC-967D-5674E3D09A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B768FD-FD8C-4CBA-B84F-D31C6868E6E0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9653A-1573-4EFB-B412-F4942B59FB0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4AF74C-01A4-4C7A-8A4F-61D9A146CAE9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A9E00166-9C42-414F-810D-DC485CC4209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B826C0-1128-4D84-8A64-71C573BE425B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264ED-7C23-4C2A-BE1C-56B4F6CDBED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4FD5BA-55BC-494E-B654-E802E36C368A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7BA2E7-428F-4658-9B28-92F8EA7EF74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4EE3E5-D19C-402B-9FA4-61A32E094E38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35F913-D859-4BDB-ADA0-D290BC3783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488B07-934C-4B60-A69B-0C40286F6705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7F3446-90F3-407B-8711-7F741116DF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7A52F7E5-0977-4EAB-9586-2BC46F966DCF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E5BB305-3493-4BEC-92A2-73FF7E4A04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A52F7E5-0977-4EAB-9586-2BC46F966DCF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9E5BB305-3493-4BEC-92A2-73FF7E4A04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7A52F7E5-0977-4EAB-9586-2BC46F966DCF}" type="datetimeFigureOut">
              <a:rPr lang="ru-RU" smtClean="0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9E5BB305-3493-4BEC-92A2-73FF7E4A04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3.xml"/><Relationship Id="rId1" Type="http://schemas.openxmlformats.org/officeDocument/2006/relationships/audio" Target="file:///H:\&#1053;&#1086;&#1074;&#1072;&#1103;%20&#1087;&#1072;&#1087;&#1082;&#1072;%20(3)\7.wma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4.xml"/><Relationship Id="rId1" Type="http://schemas.openxmlformats.org/officeDocument/2006/relationships/audio" Target="file:///H:\&#1053;&#1086;&#1074;&#1072;&#1103;%20&#1087;&#1072;&#1087;&#1082;&#1072;%20(3)\40-&#1077;%20&#1088;&#1086;&#1082;&#1086;&#1074;&#1099;&#1077;.wma" TargetMode="Externa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8000">
              <a:schemeClr val="bg2">
                <a:tint val="80000"/>
                <a:satMod val="300000"/>
                <a:alpha val="83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Войной начинается память</a:t>
            </a:r>
          </a:p>
        </p:txBody>
      </p:sp>
      <p:pic>
        <p:nvPicPr>
          <p:cNvPr id="10" name="7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3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0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C:\Documents and Settings\студент\Рабочий стол\презентация НЕ ТРОГАТЬ!!!\90209121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142844" y="4714884"/>
            <a:ext cx="4786346" cy="18573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36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Они не стали 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36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лейтенантами…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571868" y="214290"/>
            <a:ext cx="5286412" cy="107157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Курсанты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1857356" y="214290"/>
            <a:ext cx="5267332" cy="685784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Девушки на войне</a:t>
            </a:r>
          </a:p>
        </p:txBody>
      </p:sp>
      <p:pic>
        <p:nvPicPr>
          <p:cNvPr id="12291" name="Picture 2" descr="C:\Documents and Settings\студент\Рабочий стол\презентация\046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214438"/>
            <a:ext cx="3000375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6" descr="C:\Documents and Settings\студент\Рабочий стол\презентация\24269573_voy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25" y="1071563"/>
            <a:ext cx="2835275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7" descr="C:\Documents and Settings\студент\Рабочий стол\презентация\40045877_1235161772_1187513331_6102527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75" y="3929063"/>
            <a:ext cx="1857375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8" descr="C:\Documents and Settings\студент\Рабочий стол\презентация\berlin_10_20091025_160267812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38" y="3786188"/>
            <a:ext cx="1857375" cy="278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9" descr="C:\Documents and Settings\студент\Рабочий стол\презентация\1267709185_zh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43563" y="3857625"/>
            <a:ext cx="219551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10" descr="C:\Documents and Settings\студент\Рабочий стол\презентация\1267709283_zhe1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43313" y="1143000"/>
            <a:ext cx="1785937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5043494" cy="2185990"/>
          </a:xfrm>
        </p:spPr>
        <p:txBody>
          <a:bodyPr/>
          <a:lstStyle/>
          <a:p>
            <a:pPr eaLnBrk="1" hangingPunct="1">
              <a:buNone/>
            </a:pPr>
            <a:r>
              <a:rPr lang="ru-RU" b="1" i="1" dirty="0" smtClean="0">
                <a:solidFill>
                  <a:schemeClr val="tx1">
                    <a:lumMod val="50000"/>
                  </a:schemeClr>
                </a:solidFill>
              </a:rPr>
              <a:t>«Дети и война – нет более ужасного сближения вещей на свете…»</a:t>
            </a:r>
          </a:p>
        </p:txBody>
      </p:sp>
      <p:pic>
        <p:nvPicPr>
          <p:cNvPr id="13316" name="Picture 4" descr="C:\Documents and Settings\студент\Рабочий стол\презентация НЕ ТРОГАТЬ!!!\h_shNgtQLx4DnHeYw2UTlr73SOuPypFI8j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928802"/>
            <a:ext cx="3546472" cy="4426270"/>
          </a:xfrm>
          <a:prstGeom prst="rect">
            <a:avLst/>
          </a:prstGeom>
          <a:noFill/>
        </p:spPr>
      </p:pic>
      <p:pic>
        <p:nvPicPr>
          <p:cNvPr id="13317" name="Picture 5" descr="C:\Documents and Settings\студент\Рабочий стол\презентация НЕ ТРОГАТЬ!!!\09133652e5296bfbfa76c929f5ce85d7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214289"/>
            <a:ext cx="3500462" cy="2303675"/>
          </a:xfrm>
          <a:prstGeom prst="rect">
            <a:avLst/>
          </a:prstGeom>
          <a:noFill/>
        </p:spPr>
      </p:pic>
      <p:pic>
        <p:nvPicPr>
          <p:cNvPr id="13318" name="Picture 6" descr="C:\Documents and Settings\студент\Рабочий стол\презентация НЕ ТРОГАТЬ!!!\cda7975dc84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307181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ransition advTm="3000"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Ю. Кузнецов 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(1941 – 2003 г.г.)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714500"/>
            <a:ext cx="4114800" cy="4757738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Поэт Ю. Кузнецов – один из самых ярких и талантливых поэтов современности. В своих стихах трагически погибшим отцам он противопоставляет трагедию оставленных ими жен и детей.</a:t>
            </a:r>
          </a:p>
        </p:txBody>
      </p:sp>
      <p:pic>
        <p:nvPicPr>
          <p:cNvPr id="15364" name="Picture 2" descr="C:\Documents and Settings\студент\Рабочий стол\презентация\0_ddf7_e47dd5a7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75" y="1857375"/>
            <a:ext cx="2786063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625" y="2000250"/>
            <a:ext cx="4043363" cy="42576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…И эту память,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бы нас не жгло,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троньте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Даже добрыми руками.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на сердце камень –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Тяжело.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разве легче,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сердце – камень?...</a:t>
            </a:r>
          </a:p>
        </p:txBody>
      </p:sp>
      <p:pic>
        <p:nvPicPr>
          <p:cNvPr id="16388" name="Picture 4" descr="C:\Documents and Settings\студент\Рабочий стол\презентация НЕ ТРОГАТЬ!!!\untitled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285728"/>
            <a:ext cx="4935551" cy="3701663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F:\9 мая (Романцев)\Фото (Романцев)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219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42910" y="2143116"/>
            <a:ext cx="8229600" cy="4525963"/>
          </a:xfrm>
          <a:effectLst>
            <a:innerShdw blurRad="114300">
              <a:prstClr val="black"/>
            </a:innerShdw>
          </a:effectLst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ru-RU" i="1" dirty="0">
                <a:ln w="3175">
                  <a:noFill/>
                </a:ln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«У насыпи братской могилы</a:t>
            </a:r>
          </a:p>
          <a:p>
            <a:pPr>
              <a:buNone/>
              <a:defRPr/>
            </a:pPr>
            <a:r>
              <a:rPr lang="ru-RU" i="1" dirty="0">
                <a:ln w="3175">
                  <a:noFill/>
                </a:ln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я тихо, как память стою,</a:t>
            </a:r>
          </a:p>
          <a:p>
            <a:pPr>
              <a:buNone/>
              <a:defRPr/>
            </a:pPr>
            <a:r>
              <a:rPr lang="ru-RU" i="1" dirty="0">
                <a:ln w="3175">
                  <a:noFill/>
                </a:ln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 негнущихся пальцах сжимая</a:t>
            </a:r>
          </a:p>
          <a:p>
            <a:pPr>
              <a:buNone/>
              <a:defRPr/>
            </a:pPr>
            <a:r>
              <a:rPr lang="ru-RU" i="1" dirty="0">
                <a:ln w="3175">
                  <a:noFill/>
                </a:ln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гражданскую шапку свою…</a:t>
            </a:r>
          </a:p>
          <a:p>
            <a:pPr>
              <a:buNone/>
              <a:defRPr/>
            </a:pPr>
            <a:r>
              <a:rPr lang="ru-RU" i="1" dirty="0">
                <a:ln w="3175">
                  <a:noFill/>
                </a:ln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И мертвых нетленные очи,</a:t>
            </a:r>
          </a:p>
          <a:p>
            <a:pPr>
              <a:buNone/>
              <a:defRPr/>
            </a:pPr>
            <a:r>
              <a:rPr lang="ru-RU" i="1" dirty="0">
                <a:ln w="3175">
                  <a:noFill/>
                </a:ln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победные очи солдат,</a:t>
            </a:r>
          </a:p>
          <a:p>
            <a:pPr>
              <a:buNone/>
              <a:defRPr/>
            </a:pPr>
            <a:r>
              <a:rPr lang="ru-RU" i="1" dirty="0">
                <a:ln w="3175">
                  <a:noFill/>
                </a:ln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как звезды сквозь облако ночи,</a:t>
            </a:r>
          </a:p>
          <a:p>
            <a:pPr>
              <a:buNone/>
              <a:defRPr/>
            </a:pPr>
            <a:r>
              <a:rPr lang="ru-RU" i="1" dirty="0">
                <a:ln w="3175">
                  <a:noFill/>
                </a:ln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на нас не мерцая глядят.»</a:t>
            </a:r>
          </a:p>
          <a:p>
            <a:pPr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0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5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5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5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5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5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5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5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5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5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786182" y="3214686"/>
            <a:ext cx="5043494" cy="1225536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1418 дней войны…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285720" y="4929198"/>
            <a:ext cx="8115328" cy="1685924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Путь к победе был труден и долог. И каждый из дней – это кровь и смерть, боль и горечь утрат.</a:t>
            </a:r>
          </a:p>
        </p:txBody>
      </p:sp>
      <p:pic>
        <p:nvPicPr>
          <p:cNvPr id="4100" name="Picture 4" descr="C:\Documents and Settings\студент\Рабочий стол\презентация НЕ ТРОГАТЬ!!!\1702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77972" cy="3633782"/>
          </a:xfrm>
          <a:prstGeom prst="rect">
            <a:avLst/>
          </a:prstGeom>
          <a:noFill/>
        </p:spPr>
      </p:pic>
    </p:spTree>
  </p:cSld>
  <p:clrMapOvr>
    <a:masterClrMapping/>
  </p:clrMapOvr>
  <p:transition advTm="3000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6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К.М. Симонов 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(15 ноября 1915— 28 августа 1979)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000240"/>
            <a:ext cx="4429156" cy="3714776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Творчество К.М. Симонова – история жизни целого поколения. Всю жизнь поэт ощущал неразрывную связь со всеми, кто не вернулся с поля боя.</a:t>
            </a:r>
          </a:p>
        </p:txBody>
      </p:sp>
      <p:pic>
        <p:nvPicPr>
          <p:cNvPr id="5124" name="Picture 2" descr="C:\Documents and Settings\студент\Рабочий стол\simon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5" y="1714500"/>
            <a:ext cx="3286125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000"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студент\Рабочий стол\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04"/>
            <a:ext cx="9165593" cy="6072206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6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Борис Слуцкий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457200" y="1500188"/>
            <a:ext cx="4900613" cy="4625975"/>
          </a:xfrm>
        </p:spPr>
        <p:txBody>
          <a:bodyPr/>
          <a:lstStyle/>
          <a:p>
            <a:pPr eaLnBrk="1" hangingPunct="1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3" name="TextBox 5"/>
          <p:cNvSpPr txBox="1">
            <a:spLocks noChangeArrowheads="1"/>
          </p:cNvSpPr>
          <p:nvPr/>
        </p:nvSpPr>
        <p:spPr bwMode="auto">
          <a:xfrm>
            <a:off x="357188" y="2000250"/>
            <a:ext cx="4786312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Для Б. Слуцкого издавна служила вдохновением память. Чем дальше поэт отходил от событий, о которых писал, тем более прояснялась память.</a:t>
            </a:r>
          </a:p>
        </p:txBody>
      </p:sp>
      <p:pic>
        <p:nvPicPr>
          <p:cNvPr id="7174" name="Picture 6" descr="C:\Documents and Settings\студент\Рабочий стол\презентация НЕ ТРОГАТЬ!!!\p1474595 2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1428736"/>
            <a:ext cx="2928958" cy="4509587"/>
          </a:xfrm>
          <a:prstGeom prst="rect">
            <a:avLst/>
          </a:prstGeom>
          <a:noFill/>
        </p:spPr>
      </p:pic>
    </p:spTree>
  </p:cSld>
  <p:clrMapOvr>
    <a:masterClrMapping/>
  </p:clrMapOvr>
  <p:transition advTm="3000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студент\Рабочий стол\4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3286124"/>
            <a:ext cx="3500462" cy="3065083"/>
          </a:xfrm>
          <a:prstGeom prst="rect">
            <a:avLst/>
          </a:prstGeom>
          <a:noFill/>
        </p:spPr>
      </p:pic>
      <p:pic>
        <p:nvPicPr>
          <p:cNvPr id="2051" name="Picture 3" descr="C:\Documents and Settings\студент\Рабочий стол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0"/>
            <a:ext cx="5324475" cy="2857500"/>
          </a:xfrm>
          <a:prstGeom prst="rect">
            <a:avLst/>
          </a:prstGeom>
          <a:noFill/>
        </p:spPr>
      </p:pic>
      <p:pic>
        <p:nvPicPr>
          <p:cNvPr id="2052" name="Picture 4" descr="C:\Documents and Settings\студент\Рабочий стол\60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1785926"/>
            <a:ext cx="2928926" cy="4200850"/>
          </a:xfrm>
          <a:prstGeom prst="rect">
            <a:avLst/>
          </a:prstGeom>
          <a:noFill/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Опаленная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юность</a:t>
            </a:r>
          </a:p>
        </p:txBody>
      </p:sp>
      <p:pic>
        <p:nvPicPr>
          <p:cNvPr id="9219" name="Picture 2" descr="C:\Documents and Settings\студент\Рабочий стол\презентация\veterangoria4e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8" y="1571625"/>
            <a:ext cx="2060575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3" descr="C:\Documents and Settings\студент\Рабочий стол\презентация\Vladimir Afanas'evich Kosmache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25" y="2143125"/>
            <a:ext cx="1643063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4" descr="C:\Documents and Settings\студент\Рабочий стол\презентация\2009-17-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63" y="4714875"/>
            <a:ext cx="2500312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5" descr="C:\Documents and Settings\студент\Рабочий стол\презентация\50282528_moldagulova_a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8" y="2071688"/>
            <a:ext cx="2243137" cy="301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C:\Documents and Settings\студент\Рабочий стол\презентация НЕ ТРОГАТЬ!!!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71538" y="0"/>
            <a:ext cx="7358114" cy="11018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5000" dirty="0" smtClean="0">
                <a:solidFill>
                  <a:srgbClr val="000066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Сороковые роковые,</a:t>
            </a:r>
          </a:p>
          <a:p>
            <a:pPr>
              <a:spcBef>
                <a:spcPct val="20000"/>
              </a:spcBef>
            </a:pPr>
            <a:r>
              <a:rPr lang="ru-RU" sz="5000" dirty="0" smtClean="0">
                <a:solidFill>
                  <a:srgbClr val="000066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Военные и фронтовые,</a:t>
            </a:r>
          </a:p>
          <a:p>
            <a:pPr>
              <a:spcBef>
                <a:spcPct val="20000"/>
              </a:spcBef>
            </a:pPr>
            <a:r>
              <a:rPr lang="ru-RU" sz="5000" dirty="0" smtClean="0">
                <a:solidFill>
                  <a:srgbClr val="000066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Где извещенья похоронные</a:t>
            </a:r>
          </a:p>
          <a:p>
            <a:pPr>
              <a:spcBef>
                <a:spcPct val="20000"/>
              </a:spcBef>
            </a:pPr>
            <a:r>
              <a:rPr lang="ru-RU" sz="5000" dirty="0" smtClean="0">
                <a:solidFill>
                  <a:srgbClr val="000066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И перестуки эшелонные…</a:t>
            </a:r>
          </a:p>
          <a:p>
            <a:pPr>
              <a:spcBef>
                <a:spcPct val="20000"/>
              </a:spcBef>
            </a:pPr>
            <a:r>
              <a:rPr lang="ru-RU" sz="5000" dirty="0" smtClean="0">
                <a:solidFill>
                  <a:srgbClr val="000066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Гудят накатанные рельсы,</a:t>
            </a:r>
          </a:p>
          <a:p>
            <a:pPr>
              <a:spcBef>
                <a:spcPct val="20000"/>
              </a:spcBef>
            </a:pPr>
            <a:r>
              <a:rPr lang="ru-RU" sz="5000" dirty="0" smtClean="0">
                <a:solidFill>
                  <a:srgbClr val="000066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Просторно, холодно, высоко.</a:t>
            </a:r>
          </a:p>
          <a:p>
            <a:pPr>
              <a:spcBef>
                <a:spcPct val="20000"/>
              </a:spcBef>
            </a:pPr>
            <a:r>
              <a:rPr lang="ru-RU" sz="5000" dirty="0" smtClean="0">
                <a:solidFill>
                  <a:srgbClr val="000066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И погорельцы, погорельцы</a:t>
            </a:r>
          </a:p>
          <a:p>
            <a:pPr>
              <a:spcBef>
                <a:spcPct val="20000"/>
              </a:spcBef>
            </a:pPr>
            <a:r>
              <a:rPr lang="ru-RU" sz="5000" dirty="0" smtClean="0">
                <a:solidFill>
                  <a:srgbClr val="000066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Кочуют с запада к востоку.</a:t>
            </a:r>
          </a:p>
          <a:p>
            <a:pPr>
              <a:spcBef>
                <a:spcPct val="20000"/>
              </a:spcBef>
            </a:pPr>
            <a:r>
              <a:rPr lang="ru-RU" sz="5000" dirty="0" smtClean="0">
                <a:solidFill>
                  <a:srgbClr val="000066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Сороковые роковые,</a:t>
            </a:r>
          </a:p>
          <a:p>
            <a:pPr>
              <a:spcBef>
                <a:spcPct val="20000"/>
              </a:spcBef>
            </a:pPr>
            <a:r>
              <a:rPr lang="ru-RU" sz="5000" dirty="0" smtClean="0">
                <a:solidFill>
                  <a:srgbClr val="000066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Свинцовые, пороховые.</a:t>
            </a:r>
          </a:p>
          <a:p>
            <a:pPr>
              <a:spcBef>
                <a:spcPct val="20000"/>
              </a:spcBef>
            </a:pPr>
            <a:r>
              <a:rPr lang="ru-RU" sz="5000" dirty="0" smtClean="0">
                <a:solidFill>
                  <a:srgbClr val="000066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Война гуляет по России,</a:t>
            </a:r>
          </a:p>
          <a:p>
            <a:pPr>
              <a:spcBef>
                <a:spcPct val="20000"/>
              </a:spcBef>
            </a:pPr>
            <a:r>
              <a:rPr lang="ru-RU" sz="5000" dirty="0" smtClean="0">
                <a:solidFill>
                  <a:srgbClr val="000066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А мы такие молодые!</a:t>
            </a:r>
            <a:endParaRPr lang="ru-RU" sz="5000" dirty="0"/>
          </a:p>
        </p:txBody>
      </p:sp>
      <p:pic>
        <p:nvPicPr>
          <p:cNvPr id="5" name="40-е роковые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001024" y="35716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284</TotalTime>
  <Words>269</Words>
  <Application>Microsoft Office PowerPoint</Application>
  <PresentationFormat>Экран (4:3)</PresentationFormat>
  <Paragraphs>43</Paragraphs>
  <Slides>14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Трек</vt:lpstr>
      <vt:lpstr>Справедливость</vt:lpstr>
      <vt:lpstr>Апекс</vt:lpstr>
      <vt:lpstr>Войной начинается память</vt:lpstr>
      <vt:lpstr>Слайд 2</vt:lpstr>
      <vt:lpstr>1418 дней войны…</vt:lpstr>
      <vt:lpstr>К.М. Симонов  (15 ноября 1915— 28 августа 1979)</vt:lpstr>
      <vt:lpstr>Слайд 5</vt:lpstr>
      <vt:lpstr>Борис Слуцкий</vt:lpstr>
      <vt:lpstr>Слайд 7</vt:lpstr>
      <vt:lpstr>Опаленная юность</vt:lpstr>
      <vt:lpstr>Слайд 9</vt:lpstr>
      <vt:lpstr>Курсанты</vt:lpstr>
      <vt:lpstr>Девушки на войне</vt:lpstr>
      <vt:lpstr>Слайд 12</vt:lpstr>
      <vt:lpstr>Ю. Кузнецов  (1941 – 2003 г.г.)</vt:lpstr>
      <vt:lpstr>Слайд 14</vt:lpstr>
    </vt:vector>
  </TitlesOfParts>
  <Company>КЛП24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Войной начинается память</dc:title>
  <dc:creator>студент</dc:creator>
  <cp:lastModifiedBy>Internet</cp:lastModifiedBy>
  <cp:revision>61</cp:revision>
  <dcterms:created xsi:type="dcterms:W3CDTF">2010-04-06T11:11:43Z</dcterms:created>
  <dcterms:modified xsi:type="dcterms:W3CDTF">2010-04-16T09:21:10Z</dcterms:modified>
</cp:coreProperties>
</file>