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2" r:id="rId5"/>
    <p:sldId id="261" r:id="rId6"/>
    <p:sldId id="260" r:id="rId7"/>
    <p:sldId id="263" r:id="rId8"/>
    <p:sldId id="264" r:id="rId9"/>
    <p:sldId id="266" r:id="rId10"/>
    <p:sldId id="267" r:id="rId11"/>
    <p:sldId id="268" r:id="rId12"/>
    <p:sldId id="272" r:id="rId13"/>
    <p:sldId id="273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F5F8"/>
    <a:srgbClr val="EAF4F7"/>
    <a:srgbClr val="EFF3F8"/>
    <a:srgbClr val="FFFFFF"/>
    <a:srgbClr val="CCFF66"/>
    <a:srgbClr val="BDF509"/>
    <a:srgbClr val="B4E909"/>
    <a:srgbClr val="CCFF33"/>
    <a:srgbClr val="9FEBE9"/>
    <a:srgbClr val="A0E8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73" d="100"/>
          <a:sy n="73" d="100"/>
        </p:scale>
        <p:origin x="147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06931-19BA-4232-BBC5-50CD569E8B05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1D988-CA8E-4D01-990B-1AB2133FBA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мо\картинки для мо\9275290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0229"/>
          </a:xfrm>
          <a:prstGeom prst="rect">
            <a:avLst/>
          </a:prstGeom>
          <a:noFill/>
          <a:ln>
            <a:solidFill>
              <a:srgbClr val="C1F616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0" y="5786454"/>
            <a:ext cx="9144000" cy="1071546"/>
          </a:xfrm>
          <a:prstGeom prst="rect">
            <a:avLst/>
          </a:prstGeom>
          <a:gradFill flip="none" rotWithShape="1">
            <a:gsLst>
              <a:gs pos="0">
                <a:srgbClr val="CCFF66">
                  <a:shade val="30000"/>
                  <a:satMod val="115000"/>
                </a:srgbClr>
              </a:gs>
              <a:gs pos="50000">
                <a:srgbClr val="CCFF66">
                  <a:shade val="67500"/>
                  <a:satMod val="115000"/>
                </a:srgbClr>
              </a:gs>
              <a:gs pos="100000">
                <a:srgbClr val="CCFF66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«Наши пернатые друзья»</a:t>
            </a:r>
            <a:endParaRPr lang="ru-RU" sz="72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89958" y="5108273"/>
            <a:ext cx="3000396" cy="642942"/>
          </a:xfrm>
          <a:prstGeom prst="rect">
            <a:avLst/>
          </a:prstGeom>
          <a:gradFill flip="none" rotWithShape="1">
            <a:gsLst>
              <a:gs pos="0">
                <a:srgbClr val="CCFF66">
                  <a:shade val="30000"/>
                  <a:satMod val="115000"/>
                </a:srgbClr>
              </a:gs>
              <a:gs pos="50000">
                <a:srgbClr val="CCFF66">
                  <a:shade val="67500"/>
                  <a:satMod val="115000"/>
                </a:srgbClr>
              </a:gs>
              <a:gs pos="100000">
                <a:srgbClr val="CCFF66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Детский журнал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3357554" cy="714356"/>
          </a:xfrm>
          <a:prstGeom prst="rect">
            <a:avLst/>
          </a:prstGeom>
          <a:solidFill>
            <a:srgbClr val="9FEBE9"/>
          </a:solidFill>
          <a:ln>
            <a:solidFill>
              <a:srgbClr val="9FEB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Выпуск № 1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4036" y="2407734"/>
            <a:ext cx="28594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Стихи </a:t>
            </a: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вологодских поэтов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13300" y="3487481"/>
            <a:ext cx="23181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Интересные 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и задания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3221" y="4336395"/>
            <a:ext cx="2734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Научные факты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64254" y="4849098"/>
            <a:ext cx="329058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i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Говорим </a:t>
            </a:r>
            <a:r>
              <a:rPr lang="ru-RU" sz="2400" b="1" i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</a:t>
            </a:r>
            <a:r>
              <a:rPr lang="ru-RU" sz="2400" b="1" i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72" y="1052736"/>
            <a:ext cx="2347108" cy="3360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347045"/>
            <a:ext cx="2666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Николай Рубцов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067944" y="908720"/>
            <a:ext cx="4824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Вот ворона сидит на заборе.</a:t>
            </a:r>
            <a:br>
              <a:rPr lang="ru-RU" sz="2400" dirty="0"/>
            </a:br>
            <a:r>
              <a:rPr lang="ru-RU" sz="2400" dirty="0"/>
              <a:t>Все амбары давно на запоре.</a:t>
            </a:r>
            <a:br>
              <a:rPr lang="ru-RU" sz="2400" dirty="0"/>
            </a:br>
            <a:r>
              <a:rPr lang="ru-RU" sz="2400" dirty="0"/>
              <a:t>Все обозы прошли, все подводы,</a:t>
            </a:r>
            <a:br>
              <a:rPr lang="ru-RU" sz="2400" dirty="0"/>
            </a:br>
            <a:r>
              <a:rPr lang="ru-RU" sz="2400" dirty="0"/>
              <a:t>Наступила пора непогоды.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2" t="5289" r="8218" b="6123"/>
          <a:stretch/>
        </p:blipFill>
        <p:spPr bwMode="auto">
          <a:xfrm>
            <a:off x="4211960" y="2554250"/>
            <a:ext cx="3888432" cy="4025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48064" y="367778"/>
            <a:ext cx="1680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«Ворона»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6985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ÐÐ°ÑÑÐ¸Ð½ÐºÐ¸ Ð¿Ð¾ Ð·Ð°Ð¿ÑÐ¾ÑÑ Ð¿ÑÐ¾Ð²Ð¾ÑÐ¾Ð½Ð¸Ð»Ð° Ð²Ð¾ÑÐ¾Ð½Ð° Ð²Ð¾ÑÐ¾Ð½ÐµÐ½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366" y="260649"/>
            <a:ext cx="4425433" cy="5908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2604209"/>
            <a:ext cx="30524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Проворонила ворона </a:t>
            </a:r>
          </a:p>
          <a:p>
            <a:r>
              <a:rPr lang="ru-RU" sz="2400" dirty="0" smtClean="0"/>
              <a:t>вороненка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9520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4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 bwMode="auto">
          <a:xfrm>
            <a:off x="459660" y="476672"/>
            <a:ext cx="5173363" cy="55696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17810" y="2634681"/>
            <a:ext cx="3478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Три вороны спозаранку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одрались из-за баранки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5013176"/>
            <a:ext cx="864096" cy="67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78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6" name="Picture 6" descr="ÐÐ°ÑÑÐ¸Ð½ÐºÐ¸ Ð¿Ð¾ Ð·Ð°Ð¿ÑÐ¾ÑÑ ÑÑÐ¾Ð½Ð¸Ð»Ð° Ð²Ð¾ÑÐ¾Ð½Ð° ÑÑÐ»Ð¾Ð½ Ð¿Ð¾ÑÐ¾Ð»Ð¾Ð½Ð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0" t="18387" r="57965" b="40369"/>
          <a:stretch/>
        </p:blipFill>
        <p:spPr bwMode="auto">
          <a:xfrm>
            <a:off x="4427984" y="363804"/>
            <a:ext cx="4041495" cy="5770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82875" y="2833677"/>
            <a:ext cx="23797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Уронила ворона </a:t>
            </a:r>
          </a:p>
          <a:p>
            <a:r>
              <a:rPr lang="ru-RU" sz="2400" dirty="0" smtClean="0"/>
              <a:t>рулон поролона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8572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35" y="912854"/>
            <a:ext cx="1916630" cy="2635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285281"/>
            <a:ext cx="2450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Александр Яшин</a:t>
            </a:r>
            <a:endParaRPr lang="ru-RU" sz="2400" b="1" dirty="0"/>
          </a:p>
        </p:txBody>
      </p:sp>
      <p:pic>
        <p:nvPicPr>
          <p:cNvPr id="7172" name="Picture 4" descr="ÐÐ°ÑÑÐ¸Ð½ÐºÐ¸ Ð¿Ð¾ Ð·Ð°Ð¿ÑÐ¾ÑÑ ÑÑÐ¸Ð½ Ð°Ð»ÐµÐºÑÐ°Ð½Ð´Ñ Ð¿Ð¾ÐºÐ¾ÑÐ¼Ð¸ÑÐµ Ð¿ÑÐ¸Ñ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4"/>
          <a:stretch/>
        </p:blipFill>
        <p:spPr bwMode="auto">
          <a:xfrm>
            <a:off x="2508902" y="2230537"/>
            <a:ext cx="6266706" cy="4350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63888" y="228093"/>
            <a:ext cx="4526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ПОКОРМИТЕ ПТИЦ ЗИМОЙ!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766694"/>
            <a:ext cx="37439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Покормите птиц зимой! </a:t>
            </a:r>
          </a:p>
          <a:p>
            <a:r>
              <a:rPr lang="ru-RU" sz="2400" dirty="0"/>
              <a:t>Пусть со всех концов </a:t>
            </a:r>
          </a:p>
          <a:p>
            <a:r>
              <a:rPr lang="ru-RU" sz="2400" dirty="0"/>
              <a:t>К вам слетятся, как домой, </a:t>
            </a:r>
          </a:p>
          <a:p>
            <a:r>
              <a:rPr lang="ru-RU" sz="2400" dirty="0"/>
              <a:t>Стайки на крыльцо. </a:t>
            </a:r>
          </a:p>
        </p:txBody>
      </p:sp>
    </p:spTree>
    <p:extLst>
      <p:ext uri="{BB962C8B-B14F-4D97-AF65-F5344CB8AC3E}">
        <p14:creationId xmlns:p14="http://schemas.microsoft.com/office/powerpoint/2010/main" val="63078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мама\ФОНЫ\фоны весна\b1eb2efd1b9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0-1-01_812_Shag_b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512" y="980728"/>
            <a:ext cx="2613907" cy="2951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23528" y="310999"/>
            <a:ext cx="4291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Большакова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Капитолина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3730" y="883769"/>
            <a:ext cx="33258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Зашумели </a:t>
            </a:r>
            <a:r>
              <a:rPr lang="ru-RU" sz="2000" dirty="0"/>
              <a:t>воробьи</a:t>
            </a:r>
          </a:p>
          <a:p>
            <a:r>
              <a:rPr lang="ru-RU" sz="2000" dirty="0"/>
              <a:t>На песке, заспорили,</a:t>
            </a:r>
          </a:p>
          <a:p>
            <a:r>
              <a:rPr lang="ru-RU" sz="2000" dirty="0"/>
              <a:t>И похоже, что они</a:t>
            </a:r>
          </a:p>
          <a:p>
            <a:r>
              <a:rPr lang="ru-RU" sz="2000" dirty="0"/>
              <a:t>Банный день устроили.</a:t>
            </a:r>
          </a:p>
          <a:p>
            <a:r>
              <a:rPr lang="ru-RU" sz="2000" dirty="0"/>
              <a:t>Так старательно в песок</a:t>
            </a:r>
          </a:p>
          <a:p>
            <a:r>
              <a:rPr lang="ru-RU" sz="2000" dirty="0"/>
              <a:t>Глубже зарываются</a:t>
            </a:r>
            <a:r>
              <a:rPr lang="ru-RU" sz="2000" dirty="0" smtClean="0"/>
              <a:t>,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28990" y="883769"/>
            <a:ext cx="34141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Крылышками порхают,</a:t>
            </a:r>
          </a:p>
          <a:p>
            <a:r>
              <a:rPr lang="ru-RU" sz="2000" dirty="0" smtClean="0"/>
              <a:t>Как в воде купаются.</a:t>
            </a:r>
          </a:p>
          <a:p>
            <a:r>
              <a:rPr lang="ru-RU" sz="2000" dirty="0" smtClean="0"/>
              <a:t>Перышки начистили,</a:t>
            </a:r>
          </a:p>
          <a:p>
            <a:r>
              <a:rPr lang="ru-RU" sz="2000" dirty="0" smtClean="0"/>
              <a:t>Умаялись недаром!</a:t>
            </a:r>
          </a:p>
          <a:p>
            <a:r>
              <a:rPr lang="ru-RU" sz="2000" dirty="0" smtClean="0"/>
              <a:t>Так и хочется сказать, —</a:t>
            </a:r>
          </a:p>
          <a:p>
            <a:r>
              <a:rPr lang="ru-RU" sz="2000" dirty="0" smtClean="0"/>
              <a:t>С легким паром!  </a:t>
            </a:r>
            <a:endParaRPr lang="ru-RU" sz="2000" dirty="0"/>
          </a:p>
        </p:txBody>
      </p:sp>
      <p:pic>
        <p:nvPicPr>
          <p:cNvPr id="3075" name="Picture 3" descr="E:\мо\картинки для мо\60483171.jpg"/>
          <p:cNvPicPr>
            <a:picLocks noChangeAspect="1" noChangeArrowheads="1"/>
          </p:cNvPicPr>
          <p:nvPr/>
        </p:nvPicPr>
        <p:blipFill rotWithShape="1">
          <a:blip r:embed="rId4"/>
          <a:srcRect b="3114"/>
          <a:stretch/>
        </p:blipFill>
        <p:spPr bwMode="auto">
          <a:xfrm>
            <a:off x="3507756" y="3290480"/>
            <a:ext cx="5346250" cy="3317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561209" y="341098"/>
            <a:ext cx="3874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«</a:t>
            </a:r>
            <a:r>
              <a:rPr lang="ru-RU" sz="2800" b="1" dirty="0" smtClean="0"/>
              <a:t>ВОРОБЬИ КУПАЮТСЯ»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мама\ФОНЫ\фоны весна\b1eb2efd1b9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84381" y="1452074"/>
            <a:ext cx="22874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/>
              <a:t>Помоги воробью добраться до своих друзей, укажи ему верный путь.</a:t>
            </a:r>
            <a:endParaRPr lang="ru-RU" sz="28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/>
          <a:srcRect b="1493"/>
          <a:stretch/>
        </p:blipFill>
        <p:spPr>
          <a:xfrm>
            <a:off x="611560" y="764704"/>
            <a:ext cx="8165943" cy="5688632"/>
          </a:xfrm>
          <a:prstGeom prst="rect">
            <a:avLst/>
          </a:prstGeom>
        </p:spPr>
      </p:pic>
      <p:pic>
        <p:nvPicPr>
          <p:cNvPr id="9" name="Рисунок 8" descr="C:\Users\Алексей\Desktop\Ирина\мо\картинки для мо\6048317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2414">
            <a:off x="7179390" y="5065550"/>
            <a:ext cx="1538855" cy="1490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1165904" y="241484"/>
            <a:ext cx="7057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Помоги воробью добраться до своих друзей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93230" y="797570"/>
            <a:ext cx="1070457" cy="894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67" y="797570"/>
            <a:ext cx="1211520" cy="1266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E:\мо\картинки для мо\1200px-Fokina_Olga_11.jpg"/>
          <p:cNvPicPr>
            <a:picLocks noChangeAspect="1" noChangeArrowheads="1"/>
          </p:cNvPicPr>
          <p:nvPr/>
        </p:nvPicPr>
        <p:blipFill rotWithShape="1">
          <a:blip r:embed="rId3"/>
          <a:srcRect l="16029" r="11900"/>
          <a:stretch/>
        </p:blipFill>
        <p:spPr bwMode="auto">
          <a:xfrm>
            <a:off x="755576" y="791436"/>
            <a:ext cx="3178605" cy="3069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091334" y="329771"/>
            <a:ext cx="2574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Ольга Фокина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пользователь\Мои документы\Мои рисунки\фото 5 734.jpg"/>
          <p:cNvPicPr>
            <a:picLocks noChangeAspect="1" noChangeArrowheads="1"/>
          </p:cNvPicPr>
          <p:nvPr/>
        </p:nvPicPr>
        <p:blipFill>
          <a:blip r:embed="rId4"/>
          <a:srcRect l="27022" t="19958" r="20588" b="44651"/>
          <a:stretch>
            <a:fillRect/>
          </a:stretch>
        </p:blipFill>
        <p:spPr bwMode="auto">
          <a:xfrm rot="10800000">
            <a:off x="5000628" y="3143248"/>
            <a:ext cx="3786214" cy="3520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076056" y="1340768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Поймала </a:t>
            </a:r>
            <a:r>
              <a:rPr lang="ru-RU" sz="2400" dirty="0"/>
              <a:t>журавля </a:t>
            </a:r>
          </a:p>
          <a:p>
            <a:r>
              <a:rPr lang="ru-RU" sz="2400" dirty="0"/>
              <a:t>За серое крыло. </a:t>
            </a:r>
          </a:p>
          <a:p>
            <a:r>
              <a:rPr lang="ru-RU" sz="2400" dirty="0"/>
              <a:t>Летел он за моря, </a:t>
            </a:r>
          </a:p>
          <a:p>
            <a:r>
              <a:rPr lang="ru-RU" sz="2400" dirty="0"/>
              <a:t>Где зимами тепло.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66367" y="692696"/>
            <a:ext cx="3397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«Поймала журавля»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619672" y="3861048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/>
              <a:t>Да грянул средь болот, </a:t>
            </a:r>
          </a:p>
          <a:p>
            <a:pPr algn="r"/>
            <a:r>
              <a:rPr lang="ru-RU" sz="2400" dirty="0"/>
              <a:t>Где клюкву я брала. </a:t>
            </a:r>
          </a:p>
          <a:p>
            <a:pPr algn="r"/>
            <a:r>
              <a:rPr lang="ru-RU" sz="2400" dirty="0"/>
              <a:t>...Не сбылся перелёт.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00" y="692696"/>
            <a:ext cx="879120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7744" y="116632"/>
            <a:ext cx="4712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>
                <a:solidFill>
                  <a:schemeClr val="accent1">
                    <a:lumMod val="75000"/>
                  </a:schemeClr>
                </a:solidFill>
              </a:rPr>
              <a:t>ЖУРАВЛИНЫЙ КЛИН</a:t>
            </a:r>
            <a:endParaRPr lang="ru-RU" sz="4000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ÐÐ°ÑÑÐ¸Ð½ÐºÐ¸ Ð¿Ð¾ Ð·Ð°Ð¿ÑÐ¾ÑÑ Ð¾ Ð¶ÑÑÐ°Ð²Ð»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" t="8449" r="4573" b="5007"/>
          <a:stretch/>
        </p:blipFill>
        <p:spPr bwMode="auto">
          <a:xfrm>
            <a:off x="5785226" y="799846"/>
            <a:ext cx="3201849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" t="9580" r="14006" b="13125"/>
          <a:stretch/>
        </p:blipFill>
        <p:spPr bwMode="auto">
          <a:xfrm>
            <a:off x="3627946" y="2366205"/>
            <a:ext cx="3625061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Ð°ÑÑÐ¸Ð½ÐºÐ¸ Ð¿Ð¾ Ð·Ð°Ð¿ÑÐ¾ÑÑ Ð¾ Ð¶ÑÑÐ°Ð²Ð»Ð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0" b="5041"/>
          <a:stretch/>
        </p:blipFill>
        <p:spPr bwMode="auto">
          <a:xfrm>
            <a:off x="622618" y="3371905"/>
            <a:ext cx="3456384" cy="2651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71046"/>
            <a:ext cx="5767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ИНТЕРЕСНЫЕ ФАКТЫ  ИЗ ЖИЗНИ ЖУРАВЛЯ</a:t>
            </a:r>
            <a:endParaRPr lang="ru-RU" sz="2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-751442" y="798196"/>
            <a:ext cx="6601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57350" lvl="3" indent="-285750" algn="r">
              <a:buFont typeface="Wingdings" pitchFamily="2" charset="2"/>
              <a:buChar char="Ø"/>
            </a:pPr>
            <a:r>
              <a:rPr lang="ru-RU" sz="2400" i="1" dirty="0" smtClean="0"/>
              <a:t>Журавль – самая высокая птица, </a:t>
            </a:r>
          </a:p>
          <a:p>
            <a:pPr lvl="3" algn="r"/>
            <a:r>
              <a:rPr lang="ru-RU" sz="2400" i="1" dirty="0" smtClean="0"/>
              <a:t>которая может летать</a:t>
            </a:r>
          </a:p>
          <a:p>
            <a:pPr marL="285750" indent="-285750" algn="r">
              <a:buFont typeface="Wingdings" pitchFamily="2" charset="2"/>
              <a:buChar char="Ø"/>
            </a:pPr>
            <a:r>
              <a:rPr lang="ru-RU" sz="2400" i="1" dirty="0" smtClean="0"/>
              <a:t>Журавль – долгожитель</a:t>
            </a:r>
          </a:p>
          <a:p>
            <a:pPr marL="285750" indent="-285750" algn="r">
              <a:buFont typeface="Wingdings" pitchFamily="2" charset="2"/>
              <a:buChar char="Ø"/>
            </a:pPr>
            <a:r>
              <a:rPr lang="ru-RU" sz="2400" i="1" dirty="0" smtClean="0"/>
              <a:t>Журавли жили во времена динозавров </a:t>
            </a:r>
            <a:endParaRPr lang="ru-RU" sz="2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23355" y="2640605"/>
            <a:ext cx="31699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i="1" dirty="0" smtClean="0"/>
              <a:t>Журавли – танцоры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70838" y="5007415"/>
            <a:ext cx="45679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400" i="1" dirty="0" smtClean="0"/>
              <a:t>Журавли не садятся на дерево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400" i="1" dirty="0" smtClean="0"/>
              <a:t>Журавль – перелетная птица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ÐÐ°ÑÑÐ¸Ð½ÐºÐ¸ Ð¿Ð¾ Ð·Ð°Ð¿ÑÐ¾ÑÑ ÑÐ°ÑÑÑÐ½Ð° Ð¿ÐµÑÑÑÐ²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836713"/>
            <a:ext cx="2160240" cy="2628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1008" y="340572"/>
            <a:ext cx="3119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Татьяна Петухова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1857" y="404664"/>
            <a:ext cx="4468531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«Дятел»</a:t>
            </a:r>
          </a:p>
          <a:p>
            <a:pPr algn="ctr"/>
            <a:endParaRPr lang="ru-RU" sz="2400" dirty="0"/>
          </a:p>
          <a:p>
            <a:r>
              <a:rPr lang="ru-RU" sz="2400" dirty="0" smtClean="0"/>
              <a:t>Когда </a:t>
            </a:r>
            <a:r>
              <a:rPr lang="ru-RU" sz="2400" dirty="0"/>
              <a:t>в лесу услышит вдруг:</a:t>
            </a:r>
          </a:p>
          <a:p>
            <a:r>
              <a:rPr lang="ru-RU" sz="2400" dirty="0"/>
              <a:t> Тук-тук-тук. </a:t>
            </a:r>
            <a:r>
              <a:rPr lang="ru-RU" sz="2400" dirty="0" smtClean="0"/>
              <a:t>Замирает </a:t>
            </a:r>
            <a:r>
              <a:rPr lang="ru-RU" sz="2400" dirty="0"/>
              <a:t>сразу жук,</a:t>
            </a:r>
          </a:p>
          <a:p>
            <a:r>
              <a:rPr lang="ru-RU" sz="2400" dirty="0"/>
              <a:t> Знает- это дятла стук,</a:t>
            </a:r>
          </a:p>
          <a:p>
            <a:r>
              <a:rPr lang="ru-RU" sz="2400" dirty="0"/>
              <a:t> Он больных деревьев </a:t>
            </a:r>
            <a:r>
              <a:rPr lang="ru-RU" sz="2400" dirty="0" smtClean="0"/>
              <a:t>друг…</a:t>
            </a:r>
            <a:endParaRPr lang="ru-RU" sz="2400" dirty="0"/>
          </a:p>
        </p:txBody>
      </p:sp>
      <p:pic>
        <p:nvPicPr>
          <p:cNvPr id="1029" name="Picture 5" descr="ÐÐ°ÑÑÐ¸Ð½ÐºÐ¸ Ð¿Ð¾ Ð·Ð°Ð¿ÑÐ¾ÑÑ Ð´ÑÑÐµÐ» Ð¼ÑÐ»ÑÑÑÑÐ½ÑÐ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52757"/>
            <a:ext cx="2736304" cy="3917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1720" y="3419969"/>
            <a:ext cx="439460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…Не </a:t>
            </a:r>
            <a:r>
              <a:rPr lang="ru-RU" sz="2400" dirty="0"/>
              <a:t>пугайся, если вдруг</a:t>
            </a:r>
          </a:p>
          <a:p>
            <a:r>
              <a:rPr lang="ru-RU" sz="2400" dirty="0"/>
              <a:t> Услышишь дятла дробный стук:</a:t>
            </a:r>
          </a:p>
          <a:p>
            <a:r>
              <a:rPr lang="ru-RU" sz="2400" dirty="0"/>
              <a:t> Тук-тук-тук!</a:t>
            </a:r>
          </a:p>
          <a:p>
            <a:r>
              <a:rPr lang="ru-RU" sz="2400" dirty="0"/>
              <a:t> Если стук мы слышим часто,</a:t>
            </a:r>
          </a:p>
          <a:p>
            <a:r>
              <a:rPr lang="ru-RU" sz="2400" dirty="0"/>
              <a:t> Значит, всё в лесу прекрасно!</a:t>
            </a:r>
          </a:p>
        </p:txBody>
      </p:sp>
    </p:spTree>
    <p:extLst>
      <p:ext uri="{BB962C8B-B14F-4D97-AF65-F5344CB8AC3E}">
        <p14:creationId xmlns:p14="http://schemas.microsoft.com/office/powerpoint/2010/main" val="344699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22"/>
          <a:stretch/>
        </p:blipFill>
        <p:spPr bwMode="auto">
          <a:xfrm>
            <a:off x="2123727" y="91925"/>
            <a:ext cx="4952195" cy="6649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294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ама\ФОНЫ\фоны весна\b1eb2efd1b96.jpg"/>
          <p:cNvPicPr>
            <a:picLocks noChangeAspect="1" noChangeArrowheads="1"/>
          </p:cNvPicPr>
          <p:nvPr/>
        </p:nvPicPr>
        <p:blipFill>
          <a:blip r:embed="rId2"/>
          <a:srcRect r="9688"/>
          <a:stretch>
            <a:fillRect/>
          </a:stretch>
        </p:blipFill>
        <p:spPr bwMode="auto">
          <a:xfrm>
            <a:off x="-11508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51344" y="706555"/>
            <a:ext cx="382438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Дети </a:t>
            </a:r>
            <a:r>
              <a:rPr lang="ru-RU" sz="2400" dirty="0"/>
              <a:t>лебедя кормили.</a:t>
            </a:r>
          </a:p>
          <a:p>
            <a:r>
              <a:rPr lang="ru-RU" sz="2400" dirty="0"/>
              <a:t>В воду булочку крошили</a:t>
            </a:r>
          </a:p>
          <a:p>
            <a:r>
              <a:rPr lang="ru-RU" sz="2400" dirty="0"/>
              <a:t>Из ладошки дали рис:</a:t>
            </a:r>
          </a:p>
          <a:p>
            <a:r>
              <a:rPr lang="ru-RU" sz="2400" dirty="0" err="1"/>
              <a:t>Ha</a:t>
            </a:r>
            <a:r>
              <a:rPr lang="ru-RU" sz="2400" dirty="0"/>
              <a:t>-ко, лебедь, подкормись.</a:t>
            </a:r>
          </a:p>
          <a:p>
            <a:r>
              <a:rPr lang="ru-RU" sz="2400" dirty="0"/>
              <a:t>Покажи нам лебедят,</a:t>
            </a:r>
          </a:p>
          <a:p>
            <a:r>
              <a:rPr lang="ru-RU" sz="2400" dirty="0"/>
              <a:t>Что в твоем гнезде сидят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037567" y="706837"/>
            <a:ext cx="423308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Лебедь гордый, белоснежный,</a:t>
            </a:r>
          </a:p>
          <a:p>
            <a:r>
              <a:rPr lang="ru-RU" sz="2400" dirty="0"/>
              <a:t>Выгнул шею, глянул нежно:</a:t>
            </a:r>
          </a:p>
          <a:p>
            <a:r>
              <a:rPr lang="ru-RU" sz="2400" dirty="0"/>
              <a:t>Лебедята спят сейчас,</a:t>
            </a:r>
          </a:p>
          <a:p>
            <a:r>
              <a:rPr lang="ru-RU" sz="2400" dirty="0"/>
              <a:t>У малюток тихий час.</a:t>
            </a:r>
          </a:p>
          <a:p>
            <a:r>
              <a:rPr lang="ru-RU" sz="2400" dirty="0"/>
              <a:t>Пусть немного отдохнут...</a:t>
            </a:r>
          </a:p>
          <a:p>
            <a:r>
              <a:rPr lang="ru-RU" sz="2400" dirty="0"/>
              <a:t>А они уж тут как тут. 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6802" y="213829"/>
            <a:ext cx="4048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Капитолина </a:t>
            </a:r>
            <a:r>
              <a:rPr lang="ru-RU" sz="2800" b="1" dirty="0"/>
              <a:t>Большакова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9504" y="213829"/>
            <a:ext cx="1433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ЛЕБЕДИ</a:t>
            </a: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543" t="5258" r="6684" b="10180"/>
          <a:stretch/>
        </p:blipFill>
        <p:spPr>
          <a:xfrm>
            <a:off x="2197266" y="2885128"/>
            <a:ext cx="5472608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592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340</Words>
  <Application>Microsoft Office PowerPoint</Application>
  <PresentationFormat>Экран (4:3)</PresentationFormat>
  <Paragraphs>84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LENOVO CUSTOMER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 USER</dc:creator>
  <cp:lastModifiedBy>Viktor</cp:lastModifiedBy>
  <cp:revision>57</cp:revision>
  <dcterms:created xsi:type="dcterms:W3CDTF">2018-11-14T15:53:51Z</dcterms:created>
  <dcterms:modified xsi:type="dcterms:W3CDTF">2019-11-13T18:54:28Z</dcterms:modified>
</cp:coreProperties>
</file>