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4"/>
  </p:handoutMasterIdLst>
  <p:sldIdLst>
    <p:sldId id="256" r:id="rId2"/>
    <p:sldId id="258" r:id="rId3"/>
    <p:sldId id="270" r:id="rId4"/>
    <p:sldId id="257" r:id="rId5"/>
    <p:sldId id="259" r:id="rId6"/>
    <p:sldId id="266" r:id="rId7"/>
    <p:sldId id="264" r:id="rId8"/>
    <p:sldId id="263" r:id="rId9"/>
    <p:sldId id="260" r:id="rId10"/>
    <p:sldId id="268" r:id="rId11"/>
    <p:sldId id="269" r:id="rId12"/>
    <p:sldId id="271" r:id="rId13"/>
  </p:sldIdLst>
  <p:sldSz cx="12192000" cy="6858000"/>
  <p:notesSz cx="6761163" cy="98821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9B6C8-525A-4E0C-8EA6-26F1A89A7C50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096D9-9472-4F19-B125-0A6433EAF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422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138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80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076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581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795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805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833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86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1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85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439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945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49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768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90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0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639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58BDAC-BE77-43F0-B0D2-BB9F58741E8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E5494B-A524-4A2C-A7B4-1ECFA9458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775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://www.karakyli.ru/wp-content/uploads/2018/10/desytiruchka16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7222" y="717810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Изготовление народной </a:t>
            </a:r>
            <a:r>
              <a:rPr lang="ru-RU" dirty="0" err="1" smtClean="0"/>
              <a:t>обереговой</a:t>
            </a:r>
            <a:r>
              <a:rPr lang="ru-RU" dirty="0" smtClean="0"/>
              <a:t> куклы «</a:t>
            </a:r>
            <a:r>
              <a:rPr lang="ru-RU" dirty="0" err="1" smtClean="0"/>
              <a:t>Десятиручка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527" y="4890510"/>
            <a:ext cx="11804073" cy="165576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Каптилова Екатерина Евгеньевна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педагог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 10 «Золушка» г. Охи</a:t>
            </a:r>
          </a:p>
        </p:txBody>
      </p:sp>
    </p:spTree>
    <p:extLst>
      <p:ext uri="{BB962C8B-B14F-4D97-AF65-F5344CB8AC3E}">
        <p14:creationId xmlns:p14="http://schemas.microsoft.com/office/powerpoint/2010/main" val="12813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44542" y="257694"/>
            <a:ext cx="4947458" cy="53471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Осталось сделать нашей </a:t>
            </a:r>
            <a:r>
              <a:rPr lang="ru-RU" b="1" dirty="0" err="1"/>
              <a:t>Десятиручке</a:t>
            </a:r>
            <a:r>
              <a:rPr lang="ru-RU" b="1" dirty="0"/>
              <a:t> косу</a:t>
            </a:r>
            <a:r>
              <a:rPr lang="ru-RU" dirty="0"/>
              <a:t>. Коса считалась символом удачи. Волосы </a:t>
            </a:r>
            <a:r>
              <a:rPr lang="ru-RU" i="1" dirty="0"/>
              <a:t>(нити)</a:t>
            </a:r>
            <a:r>
              <a:rPr lang="ru-RU" dirty="0"/>
              <a:t> просовываем между половинками головы и, собирая на затылке в пучок, заплетаем косу.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3" t="121" r="363" b="8001"/>
          <a:stretch/>
        </p:blipFill>
        <p:spPr>
          <a:xfrm rot="16200000">
            <a:off x="-515518" y="817546"/>
            <a:ext cx="4550091" cy="3131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45944" y="2518065"/>
            <a:ext cx="4549596" cy="340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40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09163" y="2068762"/>
            <a:ext cx="4911436" cy="28928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Ваша помощница кукла-оберег </a:t>
            </a:r>
            <a:r>
              <a:rPr lang="ru-RU" dirty="0" err="1"/>
              <a:t>Десятиручка</a:t>
            </a:r>
            <a:r>
              <a:rPr lang="ru-RU" dirty="0"/>
              <a:t> готова!  Оставьте </a:t>
            </a:r>
            <a:r>
              <a:rPr lang="ru-RU" dirty="0" err="1"/>
              <a:t>Десятиручку</a:t>
            </a:r>
            <a:r>
              <a:rPr lang="ru-RU" dirty="0"/>
              <a:t> на рабочем месте (на кухне, в офисе, в мастерской, на письменном столе — там, где вы проводите больше времени за работой) — пусть помогает.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" r="13535"/>
          <a:stretch/>
        </p:blipFill>
        <p:spPr>
          <a:xfrm rot="5400000">
            <a:off x="57222" y="370889"/>
            <a:ext cx="3622130" cy="33957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9" b="6788"/>
          <a:stretch/>
        </p:blipFill>
        <p:spPr>
          <a:xfrm>
            <a:off x="3403087" y="2219498"/>
            <a:ext cx="3888003" cy="45304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73483" y="640080"/>
            <a:ext cx="5178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 голову мы повязываем повойник.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025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06145" y="897775"/>
            <a:ext cx="44223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 избе свивает с потолка</a:t>
            </a:r>
          </a:p>
          <a:p>
            <a:pPr algn="ctr"/>
            <a:r>
              <a:rPr lang="ru-RU" dirty="0"/>
              <a:t>И не смыкает век</a:t>
            </a:r>
          </a:p>
          <a:p>
            <a:pPr algn="ctr"/>
            <a:r>
              <a:rPr lang="ru-RU" dirty="0"/>
              <a:t>Соломенная куколка</a:t>
            </a:r>
          </a:p>
          <a:p>
            <a:pPr algn="ctr"/>
            <a:r>
              <a:rPr lang="ru-RU" dirty="0"/>
              <a:t>Наш русский оберег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Ей десять рук, не зря даны – </a:t>
            </a:r>
          </a:p>
          <a:p>
            <a:pPr algn="ctr"/>
            <a:r>
              <a:rPr lang="ru-RU" dirty="0"/>
              <a:t>Неведом им покой.</a:t>
            </a:r>
          </a:p>
          <a:p>
            <a:pPr algn="ctr"/>
            <a:r>
              <a:rPr lang="ru-RU" dirty="0"/>
              <a:t>И потому так рады мы</a:t>
            </a:r>
          </a:p>
          <a:p>
            <a:pPr algn="ctr"/>
            <a:r>
              <a:rPr lang="ru-RU" dirty="0"/>
              <a:t>Помощнице такой. 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Она и варит, и метет.</a:t>
            </a:r>
          </a:p>
          <a:p>
            <a:pPr algn="ctr"/>
            <a:r>
              <a:rPr lang="ru-RU" dirty="0"/>
              <a:t>Ей некогда скучать.</a:t>
            </a:r>
          </a:p>
          <a:p>
            <a:pPr algn="ctr"/>
            <a:r>
              <a:rPr lang="ru-RU" dirty="0"/>
              <a:t>И может, не боясь забот,</a:t>
            </a:r>
          </a:p>
          <a:p>
            <a:pPr algn="ctr"/>
            <a:r>
              <a:rPr lang="ru-RU" dirty="0"/>
              <a:t>Ребенка покачать</a:t>
            </a:r>
            <a:r>
              <a:rPr lang="ru-RU" dirty="0" smtClean="0"/>
              <a:t>.</a:t>
            </a:r>
          </a:p>
          <a:p>
            <a:pPr algn="ctr"/>
            <a:endParaRPr lang="ru-RU" dirty="0"/>
          </a:p>
          <a:p>
            <a:pPr algn="r"/>
            <a:r>
              <a:rPr lang="ru-RU" dirty="0" smtClean="0"/>
              <a:t>Виктор Антонов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85" y="1019577"/>
            <a:ext cx="6278832" cy="4483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7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509" y="0"/>
            <a:ext cx="10515600" cy="855806"/>
          </a:xfrm>
        </p:spPr>
        <p:txBody>
          <a:bodyPr/>
          <a:lstStyle/>
          <a:p>
            <a:r>
              <a:rPr lang="ru-RU" dirty="0" smtClean="0"/>
              <a:t>История </a:t>
            </a:r>
            <a:r>
              <a:rPr lang="ru-RU" dirty="0" smtClean="0"/>
              <a:t>куклы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915" y="855806"/>
            <a:ext cx="3549535" cy="40649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750" y="855806"/>
            <a:ext cx="3702570" cy="42228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595" y="2643446"/>
            <a:ext cx="3566010" cy="396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4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509" y="0"/>
            <a:ext cx="10515600" cy="8558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113" y="855806"/>
            <a:ext cx="3904211" cy="337714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06" y="918970"/>
            <a:ext cx="4005435" cy="267029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5"/>
          <a:stretch/>
        </p:blipFill>
        <p:spPr>
          <a:xfrm>
            <a:off x="4554831" y="2107292"/>
            <a:ext cx="3378282" cy="450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9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2020" y="0"/>
            <a:ext cx="10018713" cy="1752599"/>
          </a:xfrm>
        </p:spPr>
        <p:txBody>
          <a:bodyPr/>
          <a:lstStyle/>
          <a:p>
            <a:r>
              <a:rPr lang="ru-RU" dirty="0" smtClean="0"/>
              <a:t>Материалы для выполнения работы: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2654" y="631768"/>
            <a:ext cx="9372599" cy="633706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Ножницы;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Красные нитки для перевязки;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Синтепон для головы;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Кусочки ткани:</a:t>
            </a:r>
          </a:p>
          <a:p>
            <a:pPr lvl="1"/>
            <a:r>
              <a:rPr lang="ru-RU" dirty="0" smtClean="0"/>
              <a:t>15х40 см белой ткани;</a:t>
            </a:r>
          </a:p>
          <a:p>
            <a:pPr lvl="1"/>
            <a:r>
              <a:rPr lang="ru-RU" dirty="0" smtClean="0"/>
              <a:t>16х16 см красной ткани, 5 штук для рук;</a:t>
            </a:r>
          </a:p>
          <a:p>
            <a:pPr lvl="1"/>
            <a:r>
              <a:rPr lang="ru-RU" dirty="0" smtClean="0"/>
              <a:t>8х11 см красной ткани для повойника;</a:t>
            </a:r>
          </a:p>
          <a:p>
            <a:pPr lvl="1"/>
            <a:r>
              <a:rPr lang="ru-RU" dirty="0" smtClean="0"/>
              <a:t>16х30 см цветной ткани для платья;</a:t>
            </a:r>
          </a:p>
          <a:p>
            <a:pPr lvl="1"/>
            <a:r>
              <a:rPr lang="ru-RU" dirty="0" smtClean="0"/>
              <a:t>10х10 см красной ткани для передника.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164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744" y="0"/>
            <a:ext cx="10515600" cy="1325563"/>
          </a:xfrm>
        </p:spPr>
        <p:txBody>
          <a:bodyPr/>
          <a:lstStyle/>
          <a:p>
            <a:r>
              <a:rPr lang="ru-RU" dirty="0" smtClean="0"/>
              <a:t>Последовательность выполнения: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1309" y="914399"/>
            <a:ext cx="6220691" cy="57309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Для основы куклы берем прямоугольник белой </a:t>
            </a:r>
            <a:r>
              <a:rPr lang="ru-RU" dirty="0" smtClean="0"/>
              <a:t>ткани.</a:t>
            </a:r>
          </a:p>
          <a:p>
            <a:pPr marL="0" indent="0">
              <a:buNone/>
            </a:pPr>
            <a:r>
              <a:rPr lang="ru-RU" dirty="0"/>
              <a:t>Наметьте середину ткани, сложив ткань пополам по длинной стороне. Загладьте центральную складочку.</a:t>
            </a:r>
          </a:p>
          <a:p>
            <a:pPr marL="0" indent="0">
              <a:buNone/>
            </a:pPr>
            <a:r>
              <a:rPr lang="ru-RU" dirty="0"/>
              <a:t>Ткань разверните и сделайте небольшой загиб с одной длинной стороны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Положите туго скатанный кусочек синтепона — это будет голова куклы в центр так, чтобы верх рулончика попадал на центральную линию.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36" y="1325563"/>
            <a:ext cx="5165033" cy="23320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06" y="3981125"/>
            <a:ext cx="5108891" cy="266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10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1418" y="863217"/>
            <a:ext cx="5257800" cy="54454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Сделайте </a:t>
            </a:r>
            <a:r>
              <a:rPr lang="ru-RU" dirty="0"/>
              <a:t>скатку из ткани вокруг </a:t>
            </a:r>
            <a:r>
              <a:rPr lang="ru-RU" dirty="0" smtClean="0"/>
              <a:t>синтепона, </a:t>
            </a:r>
            <a:r>
              <a:rPr lang="ru-RU" dirty="0"/>
              <a:t>загладьте ткань с краев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Перегните скатку пополам. Нижние края скатки должны быть на одном уровне. Обмотайте ниткой вокруг головы. Края нитей оставьте длинными.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71" y="863217"/>
            <a:ext cx="5105400" cy="21626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71" y="3623014"/>
            <a:ext cx="5105400" cy="268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5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1308" y="832797"/>
            <a:ext cx="5874327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</a:rPr>
              <a:t>Делаем ручки для народной куклы. Для </a:t>
            </a:r>
            <a:r>
              <a:rPr lang="ru-RU" dirty="0" err="1">
                <a:solidFill>
                  <a:srgbClr val="000000"/>
                </a:solidFill>
              </a:rPr>
              <a:t>Десятиручки</a:t>
            </a:r>
            <a:r>
              <a:rPr lang="ru-RU" dirty="0">
                <a:solidFill>
                  <a:srgbClr val="000000"/>
                </a:solidFill>
              </a:rPr>
              <a:t> нам понадобятся 5 кусочков ткани. </a:t>
            </a:r>
          </a:p>
          <a:p>
            <a:pPr marL="0" indent="0">
              <a:buNone/>
            </a:pPr>
            <a:r>
              <a:rPr lang="ru-RU" dirty="0" smtClean="0"/>
              <a:t>Скатываем </a:t>
            </a:r>
            <a:r>
              <a:rPr lang="ru-RU" dirty="0"/>
              <a:t>прямоугольник в рулончик и фиксируем ниткой с двух </a:t>
            </a:r>
            <a:r>
              <a:rPr lang="ru-RU" dirty="0" smtClean="0"/>
              <a:t>сторон.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Так делаем все пять ручек.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81" y="930419"/>
            <a:ext cx="4403442" cy="17904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5818"/>
          <a:stretch/>
        </p:blipFill>
        <p:spPr>
          <a:xfrm>
            <a:off x="1061181" y="3582049"/>
            <a:ext cx="4403442" cy="251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1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5215" y="0"/>
            <a:ext cx="4966855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Вкладываем ручки между телом куклы. Нитями </a:t>
            </a:r>
            <a:r>
              <a:rPr lang="ru-RU" dirty="0" smtClean="0"/>
              <a:t>делаем </a:t>
            </a:r>
            <a:r>
              <a:rPr lang="ru-RU" dirty="0"/>
              <a:t>крест на груди куклы и обматываем вокруг талии. Нитки завязываем.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t="6182" r="14624" b="6182"/>
          <a:stretch/>
        </p:blipFill>
        <p:spPr>
          <a:xfrm rot="5400000">
            <a:off x="-27717" y="939340"/>
            <a:ext cx="4081859" cy="32253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71841" y="2790701"/>
            <a:ext cx="4167415" cy="312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33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3616" y="0"/>
            <a:ext cx="6356464" cy="5743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Юбку </a:t>
            </a:r>
            <a:r>
              <a:rPr lang="ru-RU" dirty="0" smtClean="0"/>
              <a:t>и передник для </a:t>
            </a:r>
            <a:r>
              <a:rPr lang="ru-RU" dirty="0"/>
              <a:t>куклы </a:t>
            </a:r>
            <a:r>
              <a:rPr lang="ru-RU" dirty="0" err="1"/>
              <a:t>Десятиручки</a:t>
            </a:r>
            <a:r>
              <a:rPr lang="ru-RU" dirty="0"/>
              <a:t> будем одевать выворотным </a:t>
            </a:r>
            <a:r>
              <a:rPr lang="ru-RU" dirty="0" smtClean="0"/>
              <a:t>способом. </a:t>
            </a:r>
          </a:p>
          <a:p>
            <a:pPr marL="0" indent="0">
              <a:buNone/>
            </a:pPr>
            <a:r>
              <a:rPr lang="ru-RU" dirty="0" smtClean="0"/>
              <a:t>На лицевую сторону ткани кладем куклу заворачиваем, делаем шов сзади куклы. Ниткой </a:t>
            </a:r>
            <a:r>
              <a:rPr lang="ru-RU" dirty="0"/>
              <a:t>фиксируем </a:t>
            </a:r>
            <a:r>
              <a:rPr lang="ru-RU" dirty="0" smtClean="0"/>
              <a:t>юбку и фартук </a:t>
            </a:r>
            <a:r>
              <a:rPr lang="ru-RU" dirty="0"/>
              <a:t>по поясу куклы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Юбку </a:t>
            </a:r>
            <a:r>
              <a:rPr lang="ru-RU" dirty="0" smtClean="0"/>
              <a:t>и передник опускаем </a:t>
            </a:r>
            <a:r>
              <a:rPr lang="ru-RU" dirty="0"/>
              <a:t>вниз.</a:t>
            </a:r>
            <a:r>
              <a:rPr lang="ru-RU" u="sng" dirty="0">
                <a:hlinkClick r:id="rId2"/>
              </a:rPr>
              <a:t/>
            </a:r>
            <a:br>
              <a:rPr lang="ru-RU" u="sng" dirty="0">
                <a:hlinkClick r:id="rId2"/>
              </a:rPr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8" b="3516"/>
          <a:stretch/>
        </p:blipFill>
        <p:spPr>
          <a:xfrm>
            <a:off x="141316" y="87283"/>
            <a:ext cx="3355614" cy="37906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6" r="18346" b="6909"/>
          <a:stretch/>
        </p:blipFill>
        <p:spPr>
          <a:xfrm rot="16200000">
            <a:off x="2120172" y="3328978"/>
            <a:ext cx="3722023" cy="346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1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320</TotalTime>
  <Words>404</Words>
  <Application>Microsoft Office PowerPoint</Application>
  <PresentationFormat>Широкоэкранный</PresentationFormat>
  <Paragraphs>56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Corbel</vt:lpstr>
      <vt:lpstr>Times New Roman</vt:lpstr>
      <vt:lpstr>Параллакс</vt:lpstr>
      <vt:lpstr>Изготовление народной обереговой куклы «Десятиручка»</vt:lpstr>
      <vt:lpstr>История куклы</vt:lpstr>
      <vt:lpstr>Презентация PowerPoint</vt:lpstr>
      <vt:lpstr>Материалы для выполнения работы:</vt:lpstr>
      <vt:lpstr>Последовательность выполнения: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Последовательность выполнения народной куклы «Десятиручка»</dc:title>
  <dc:creator>пользователь</dc:creator>
  <cp:lastModifiedBy>USER</cp:lastModifiedBy>
  <cp:revision>23</cp:revision>
  <cp:lastPrinted>2026-03-17T02:59:29Z</cp:lastPrinted>
  <dcterms:created xsi:type="dcterms:W3CDTF">2020-04-09T10:23:15Z</dcterms:created>
  <dcterms:modified xsi:type="dcterms:W3CDTF">2026-03-17T03:53:38Z</dcterms:modified>
</cp:coreProperties>
</file>