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93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oboiruneta.ru/images/stories/dg_pictures/BF7F47469B90-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402"/>
          <a:stretch/>
        </p:blipFill>
        <p:spPr bwMode="auto">
          <a:xfrm>
            <a:off x="-2921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5157192"/>
            <a:ext cx="72008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1"/>
                  </a:solidFill>
                </a:ln>
              </a:rPr>
              <a:t>п</a:t>
            </a:r>
            <a:endParaRPr lang="ru-RU" sz="48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5157192"/>
            <a:ext cx="72008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1"/>
                  </a:solidFill>
                </a:ln>
              </a:rPr>
              <a:t>р</a:t>
            </a:r>
            <a:endParaRPr lang="ru-RU" sz="48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5157192"/>
            <a:ext cx="72008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1"/>
                  </a:solidFill>
                </a:ln>
              </a:rPr>
              <a:t>е</a:t>
            </a:r>
            <a:endParaRPr lang="ru-RU" sz="48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40" y="5157192"/>
            <a:ext cx="72008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1"/>
                  </a:solidFill>
                </a:ln>
              </a:rPr>
              <a:t>с</a:t>
            </a:r>
            <a:endParaRPr lang="ru-RU" sz="48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95936" y="5157192"/>
            <a:ext cx="72008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1"/>
                  </a:solidFill>
                </a:ln>
              </a:rPr>
              <a:t>в</a:t>
            </a:r>
            <a:endParaRPr lang="ru-RU" sz="48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5162872"/>
            <a:ext cx="72008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</a:rPr>
              <a:t>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24128" y="5148361"/>
            <a:ext cx="72008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1"/>
                  </a:solidFill>
                </a:ln>
              </a:rPr>
              <a:t>т</a:t>
            </a:r>
            <a:endParaRPr lang="ru-RU" sz="48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88224" y="5148361"/>
            <a:ext cx="72008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1"/>
                  </a:solidFill>
                </a:ln>
              </a:rPr>
              <a:t>е</a:t>
            </a:r>
            <a:endParaRPr lang="ru-RU" sz="48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52320" y="5162872"/>
            <a:ext cx="72008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>
                  <a:solidFill>
                    <a:schemeClr val="tx1"/>
                  </a:solidFill>
                </a:ln>
              </a:rPr>
              <a:t>р</a:t>
            </a:r>
            <a:endParaRPr lang="ru-RU" sz="4800" b="1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1028" name="Picture 4" descr="http://pic36.nipic.com/20131129/11624852_171706145000_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975" y="1097124"/>
            <a:ext cx="2341021" cy="233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1680" y="497124"/>
            <a:ext cx="13114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132</a:t>
            </a:r>
            <a:endParaRPr lang="ru-RU" sz="3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85667" y="992002"/>
            <a:ext cx="210269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dirty="0" smtClean="0"/>
              <a:t>,</a:t>
            </a:r>
            <a:endParaRPr lang="ru-RU" sz="7200" dirty="0"/>
          </a:p>
        </p:txBody>
      </p:sp>
      <p:pic>
        <p:nvPicPr>
          <p:cNvPr id="1030" name="Picture 6" descr="https://s.showrooms.ru/wa-data/public/shop/products/19/99/679919/images/5871829/5871829.700x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32409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52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oboiruneta.ru/images/stories/dg_pictures/BF7F47469B90-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402"/>
          <a:stretch/>
        </p:blipFill>
        <p:spPr bwMode="auto">
          <a:xfrm>
            <a:off x="-2921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Пресви́тер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древнейшее </a:t>
            </a:r>
            <a:r>
              <a:rPr lang="ru-RU" dirty="0"/>
              <a:t>каноническое (то есть усвоенное древним церковным законодательством — правилами апостолов, вселенских и поместных соборов) название второй степени священства в христианстве.</a:t>
            </a:r>
          </a:p>
        </p:txBody>
      </p:sp>
    </p:spTree>
    <p:extLst>
      <p:ext uri="{BB962C8B-B14F-4D97-AF65-F5344CB8AC3E}">
        <p14:creationId xmlns:p14="http://schemas.microsoft.com/office/powerpoint/2010/main" val="392783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oboiruneta.ru/images/stories/dg_pictures/BF7F47469B90-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402"/>
          <a:stretch/>
        </p:blipFill>
        <p:spPr bwMode="auto">
          <a:xfrm>
            <a:off x="-2921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Священномученик Евгений Попов, </a:t>
            </a:r>
            <a:r>
              <a:rPr lang="ru-RU" b="1" dirty="0" smtClean="0"/>
              <a:t>пресвитер (1879 – 1937)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395" y="1484784"/>
            <a:ext cx="50800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026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oboiruneta.ru/images/stories/dg_pictures/BF7F47469B90-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402"/>
          <a:stretch/>
        </p:blipFill>
        <p:spPr bwMode="auto">
          <a:xfrm>
            <a:off x="-2921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24000"/>
            <a:ext cx="6768752" cy="5217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152" y="191683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61351" y="256490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48136" y="343738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79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50</Words>
  <Application>Microsoft Office PowerPoint</Application>
  <PresentationFormat>Экран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Пресви́тер</vt:lpstr>
      <vt:lpstr>Священномученик Евгений Попов, пресвитер (1879 – 1937)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Евгения Пилюченко</dc:creator>
  <cp:lastModifiedBy>evgpi</cp:lastModifiedBy>
  <cp:revision>7</cp:revision>
  <dcterms:created xsi:type="dcterms:W3CDTF">2017-10-06T15:45:34Z</dcterms:created>
  <dcterms:modified xsi:type="dcterms:W3CDTF">2017-10-14T16:44:25Z</dcterms:modified>
</cp:coreProperties>
</file>