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9" r:id="rId2"/>
    <p:sldId id="261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4" r:id="rId11"/>
    <p:sldId id="275" r:id="rId12"/>
    <p:sldId id="277" r:id="rId13"/>
    <p:sldId id="278" r:id="rId14"/>
    <p:sldId id="279" r:id="rId15"/>
    <p:sldId id="280" r:id="rId16"/>
    <p:sldId id="284" r:id="rId17"/>
    <p:sldId id="288" r:id="rId18"/>
    <p:sldId id="285" r:id="rId19"/>
    <p:sldId id="286" r:id="rId20"/>
  </p:sldIdLst>
  <p:sldSz cx="9144000" cy="5143500" type="screen16x9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8C6"/>
    <a:srgbClr val="070A83"/>
    <a:srgbClr val="1508C4"/>
    <a:srgbClr val="002E8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89" d="100"/>
          <a:sy n="89" d="100"/>
        </p:scale>
        <p:origin x="-252" y="1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4772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1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4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35358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37229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334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25173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334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890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6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31912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41480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6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84359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66896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7203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54772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54772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02935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34947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27657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02935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36818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02935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24762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12479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31501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00355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13737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407401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171624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1084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166681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46613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154361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48960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4361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05089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229811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05089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05089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029671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2308351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14633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158910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286102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268639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47233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2485315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2688356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2749650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2511145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30652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331249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340409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30652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328354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304404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335092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317328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355132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348670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373065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370273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357952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352552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357952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406738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406738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4046156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432483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416281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435303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404157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55343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487750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470287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453221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473276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4704841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458163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470795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458163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4" y="3381207"/>
            <a:ext cx="6840537" cy="972741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404977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0538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5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500202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Zastavka_2013.wav"/>
          </p:stSnd>
        </p:sndAc>
      </p:transition>
    </mc:Choice>
    <mc:Fallback>
      <p:transition spd="slow">
        <p:sndAc>
          <p:stSnd>
            <p:snd r:embed="rId1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7211144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200151"/>
            <a:ext cx="8229600" cy="3369821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9" y="4569973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3" y="4569973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1545636"/>
            <a:ext cx="5530646" cy="29533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249492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Kot_v_Meshke.wav"/>
          </p:stSnd>
        </p:sndAc>
      </p:transition>
    </mc:Choice>
    <mc:Fallback>
      <p:transition spd="slow">
        <p:sndAc>
          <p:stSnd>
            <p:snd r:embed="rId1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7211144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200151"/>
            <a:ext cx="8229600" cy="3369821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9" y="4448209"/>
            <a:ext cx="1080121" cy="607568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6901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63612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03997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17618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30153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35292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874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30349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18029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6619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64070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212604"/>
            <a:ext cx="8094868" cy="330336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6901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63612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03997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17618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30153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35292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874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30349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18029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6619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64070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10" Type="http://schemas.openxmlformats.org/officeDocument/2006/relationships/slide" Target="slide18.xml"/><Relationship Id="rId4" Type="http://schemas.openxmlformats.org/officeDocument/2006/relationships/slide" Target="slide6.xml"/><Relationship Id="rId9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F08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cap="all" dirty="0" smtClean="0"/>
              <a:t>краевая интеллектуально-развлекательная битва </a:t>
            </a:r>
          </a:p>
          <a:p>
            <a:pPr algn="ctr"/>
            <a:r>
              <a:rPr lang="ru-RU" sz="3600" b="1" cap="all" dirty="0" smtClean="0"/>
              <a:t>«</a:t>
            </a:r>
            <a:r>
              <a:rPr lang="ru-RU" sz="3600" b="1" cap="all" dirty="0" smtClean="0"/>
              <a:t>Кубок делопроизводителя»</a:t>
            </a:r>
            <a:endParaRPr lang="ru-RU" sz="3600" dirty="0" smtClean="0"/>
          </a:p>
          <a:p>
            <a:pPr algn="ctr"/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5" name="Picture 7" descr="E:\КУБОК ДЕЛОПРОИЗВОДИТЕЛЯ 2025\big_f077d6225c9a2d16b8ef8e9b62bb65f9d5ba95b9ff2a4d771a2cfd6186b7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800"/>
            <a:ext cx="9144000" cy="51435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142844" y="3643320"/>
            <a:ext cx="5429288" cy="1071570"/>
          </a:xfrm>
          <a:blipFill>
            <a:blip r:embed="rId4" cstate="print"/>
            <a:tile tx="0" ty="0" sx="100000" sy="100000" flip="none" algn="tl"/>
          </a:blipFill>
          <a:ln w="635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cap="all" dirty="0" smtClean="0"/>
              <a:t>«</a:t>
            </a:r>
            <a:r>
              <a:rPr lang="ru-RU" sz="2800" b="1" cap="all" dirty="0" smtClean="0"/>
              <a:t>Кубок делопроизводителя</a:t>
            </a:r>
            <a:r>
              <a:rPr lang="ru-RU" sz="2800" b="1" cap="all" dirty="0" smtClean="0"/>
              <a:t>»</a:t>
            </a:r>
          </a:p>
          <a:p>
            <a:pPr algn="ctr">
              <a:buNone/>
            </a:pPr>
            <a:r>
              <a:rPr lang="ru-RU" sz="2800" b="1" cap="all" dirty="0" smtClean="0"/>
              <a:t>Армавир, 2025</a:t>
            </a:r>
            <a:endParaRPr lang="ru-RU" sz="2800" dirty="0" smtClean="0"/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3490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357158" y="1142990"/>
            <a:ext cx="3857652" cy="164307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5080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краевая интеллектуально-развлекательная битва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0" y="0"/>
            <a:ext cx="9144000" cy="92869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5080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Государственное бюджетное профессиональное</a:t>
            </a:r>
            <a:r>
              <a:rPr kumimoji="0" lang="ru-RU" sz="30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образовательное учреждение краснодарского края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Армавирский механико-технологический техникум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93519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ru-RU" dirty="0" smtClean="0"/>
              <a:t>Учетный документ, в котором отражены сведения об условиях хранения материалов, их объемах и составе научно-справочного аппарата?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77084124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Паспорт архива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ru-RU" dirty="0" smtClean="0"/>
              <a:t>Документ, содержащий в себе информацию о состоянии единицы хранения (в т.ч. кол-во листов, пропущенные листы, степень сохранности)?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78452225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Лист-заверитель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7558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Систематизированный </a:t>
            </a:r>
            <a:r>
              <a:rPr lang="ru-RU" dirty="0" smtClean="0"/>
              <a:t>перечень наименований дел, формируемых в организации, с указанием сроков их хранения.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6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94636679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Номенклатура дел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6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8951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Систематическое </a:t>
            </a:r>
            <a:r>
              <a:rPr lang="ru-RU" dirty="0" smtClean="0"/>
              <a:t>пополнение архива документами в соответствии с его профилем и действующим законодательством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7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4633804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Комплектование архива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7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848567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Первый </a:t>
            </a:r>
            <a:r>
              <a:rPr lang="ru-RU" dirty="0" smtClean="0"/>
              <a:t>или единственный экземпляр документа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8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642889890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Подлинник документа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8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9843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Конкурс капитанов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57200" y="1200151"/>
            <a:ext cx="8229600" cy="3315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Каждый капитан выбирает один вопрос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может 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принести своей команде 3 балла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69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1214414" y="1214428"/>
            <a:ext cx="1649914" cy="85725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 smtClean="0"/>
              <a:t>? 1</a:t>
            </a:r>
            <a:endParaRPr lang="ru-RU" sz="5400" b="1" dirty="0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2928926" y="1214428"/>
            <a:ext cx="1649914" cy="85725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 smtClean="0"/>
              <a:t>? 2</a:t>
            </a:r>
            <a:endParaRPr lang="ru-RU" sz="5400" b="1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4714876" y="1214428"/>
            <a:ext cx="1649914" cy="85725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 smtClean="0"/>
              <a:t>? 3</a:t>
            </a:r>
            <a:endParaRPr lang="ru-RU" sz="5400" b="1" dirty="0"/>
          </a:p>
        </p:txBody>
      </p:sp>
      <p:sp>
        <p:nvSpPr>
          <p:cNvPr id="10" name="Прямоугольник 9">
            <a:hlinkClick r:id="rId6" action="ppaction://hlinksldjump"/>
          </p:cNvPr>
          <p:cNvSpPr/>
          <p:nvPr/>
        </p:nvSpPr>
        <p:spPr>
          <a:xfrm>
            <a:off x="6286512" y="1214428"/>
            <a:ext cx="1649914" cy="85725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 smtClean="0"/>
              <a:t>? 4</a:t>
            </a:r>
            <a:endParaRPr lang="ru-RU" sz="5400" b="1" dirty="0"/>
          </a:p>
        </p:txBody>
      </p:sp>
      <p:sp>
        <p:nvSpPr>
          <p:cNvPr id="11" name="Прямоугольник 10">
            <a:hlinkClick r:id="rId7" action="ppaction://hlinksldjump"/>
          </p:cNvPr>
          <p:cNvSpPr/>
          <p:nvPr/>
        </p:nvSpPr>
        <p:spPr>
          <a:xfrm>
            <a:off x="1285852" y="2643188"/>
            <a:ext cx="1649914" cy="85725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 smtClean="0"/>
              <a:t>? 5</a:t>
            </a:r>
            <a:endParaRPr lang="ru-RU" sz="5400" b="1" dirty="0"/>
          </a:p>
        </p:txBody>
      </p:sp>
      <p:sp>
        <p:nvSpPr>
          <p:cNvPr id="12" name="Прямоугольник 11">
            <a:hlinkClick r:id="rId8" action="ppaction://hlinksldjump"/>
          </p:cNvPr>
          <p:cNvSpPr/>
          <p:nvPr/>
        </p:nvSpPr>
        <p:spPr>
          <a:xfrm>
            <a:off x="3000364" y="2643188"/>
            <a:ext cx="1649914" cy="85725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 smtClean="0"/>
              <a:t>? 6</a:t>
            </a:r>
            <a:endParaRPr lang="ru-RU" sz="5400" b="1" dirty="0"/>
          </a:p>
        </p:txBody>
      </p:sp>
      <p:sp>
        <p:nvSpPr>
          <p:cNvPr id="14" name="Прямоугольник 13">
            <a:hlinkClick r:id="rId9" action="ppaction://hlinksldjump"/>
          </p:cNvPr>
          <p:cNvSpPr/>
          <p:nvPr/>
        </p:nvSpPr>
        <p:spPr>
          <a:xfrm>
            <a:off x="4786314" y="2643188"/>
            <a:ext cx="1649914" cy="85725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 smtClean="0"/>
              <a:t>? 7</a:t>
            </a:r>
            <a:endParaRPr lang="ru-RU" sz="5400" b="1" dirty="0"/>
          </a:p>
        </p:txBody>
      </p:sp>
      <p:sp>
        <p:nvSpPr>
          <p:cNvPr id="15" name="Прямоугольник 14">
            <a:hlinkClick r:id="rId10" action="ppaction://hlinksldjump"/>
          </p:cNvPr>
          <p:cNvSpPr/>
          <p:nvPr/>
        </p:nvSpPr>
        <p:spPr>
          <a:xfrm>
            <a:off x="6357950" y="2643188"/>
            <a:ext cx="1649914" cy="85725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 smtClean="0"/>
              <a:t>? 8</a:t>
            </a:r>
            <a:endParaRPr lang="ru-RU" sz="5400" b="1" dirty="0"/>
          </a:p>
        </p:txBody>
      </p:sp>
    </p:spTree>
    <p:extLst>
      <p:ext uri="{BB962C8B-B14F-4D97-AF65-F5344CB8AC3E}">
        <p14:creationId xmlns="" xmlns:p14="http://schemas.microsoft.com/office/powerpoint/2010/main" val="1710809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Назовите правильный </a:t>
            </a:r>
            <a:r>
              <a:rPr lang="ru-RU" dirty="0" smtClean="0"/>
              <a:t>вариант архивного </a:t>
            </a:r>
            <a:r>
              <a:rPr lang="ru-RU" dirty="0" smtClean="0"/>
              <a:t>шифра:</a:t>
            </a:r>
          </a:p>
          <a:p>
            <a:pPr lvl="0"/>
            <a:r>
              <a:rPr lang="ru-RU" dirty="0" smtClean="0"/>
              <a:t>Фонд…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58017996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опись</a:t>
            </a:r>
            <a:r>
              <a:rPr lang="ru-RU" b="1" dirty="0" smtClean="0"/>
              <a:t>; дело; лист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err="1" smtClean="0"/>
              <a:t>Систематезированный</a:t>
            </a:r>
            <a:r>
              <a:rPr lang="ru-RU" dirty="0" smtClean="0"/>
              <a:t> перечень архивных фондов с их характеристиками, создаваемый с целью информирования исследователей о документах, хранящихся в данном архиве?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175081804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Путеводитель по архиву.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0949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algn="ctr"/>
            <a:r>
              <a:rPr lang="ru-RU" dirty="0" smtClean="0"/>
              <a:t>А</a:t>
            </a:r>
            <a:r>
              <a:rPr lang="ru-RU" dirty="0" smtClean="0"/>
              <a:t>рхивный </a:t>
            </a:r>
            <a:r>
              <a:rPr lang="ru-RU" dirty="0" smtClean="0"/>
              <a:t>справочник, предназначенный для раскрытия состава и содержания единиц хранения, закрепления их систематизации внутри фонда и их учёта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77084124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Опись дел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264</Words>
  <Application>Microsoft Office PowerPoint</Application>
  <PresentationFormat>Экран (16:9)</PresentationFormat>
  <Paragraphs>71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Конкурс капитанов</vt:lpstr>
      <vt:lpstr>Слайд 3</vt:lpstr>
      <vt:lpstr>Вопрос</vt:lpstr>
      <vt:lpstr>Ответ </vt:lpstr>
      <vt:lpstr>Вопрос</vt:lpstr>
      <vt:lpstr>Ответ </vt:lpstr>
      <vt:lpstr>Вопрос</vt:lpstr>
      <vt:lpstr>Ответ </vt:lpstr>
      <vt:lpstr>Вопрос</vt:lpstr>
      <vt:lpstr>Ответ </vt:lpstr>
      <vt:lpstr>Вопрос</vt:lpstr>
      <vt:lpstr>Ответ </vt:lpstr>
      <vt:lpstr>Вопрос</vt:lpstr>
      <vt:lpstr>Ответ </vt:lpstr>
      <vt:lpstr>Вопрос</vt:lpstr>
      <vt:lpstr>Ответ </vt:lpstr>
      <vt:lpstr>Вопрос</vt:lpstr>
      <vt:lpstr>Ответ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111</cp:lastModifiedBy>
  <cp:revision>70</cp:revision>
  <dcterms:created xsi:type="dcterms:W3CDTF">2014-05-16T09:35:17Z</dcterms:created>
  <dcterms:modified xsi:type="dcterms:W3CDTF">2025-02-24T20:34:42Z</dcterms:modified>
</cp:coreProperties>
</file>