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9E7B4ED-DD4D-43CD-AE6A-43AA9212FBEE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F28CF8B-9C90-4963-9371-606D195E23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221088"/>
            <a:ext cx="3816424" cy="2160240"/>
          </a:xfrm>
        </p:spPr>
        <p:txBody>
          <a:bodyPr/>
          <a:lstStyle/>
          <a:p>
            <a:pPr algn="l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Муравьева Наталия Владимировна </a:t>
            </a:r>
            <a:endParaRPr lang="en-US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физической культуры                  </a:t>
            </a:r>
            <a:endParaRPr lang="en-US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«гимназия №3» </a:t>
            </a:r>
            <a:endParaRPr lang="en-US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Иваново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32248"/>
          </a:xfrm>
        </p:spPr>
        <p:txBody>
          <a:bodyPr>
            <a:normAutofit/>
          </a:bodyPr>
          <a:lstStyle/>
          <a:p>
            <a:r>
              <a:rPr lang="ru-RU" dirty="0" smtClean="0"/>
              <a:t>Семейный спортивный праздник Россия-спортивная держава!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3 – я эстафета «Биатлонисты»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Сейчас мы станем участниками биатлонной эстафеты. Биатлон - это сочетание лыжных гонок со стрельбой. Впервые биатлон включили в программу зимних олимпийских игр в 1960 году в </a:t>
            </a:r>
            <a:r>
              <a:rPr lang="ru-RU" dirty="0" err="1"/>
              <a:t>Скво</a:t>
            </a:r>
            <a:r>
              <a:rPr lang="ru-RU" dirty="0"/>
              <a:t> - </a:t>
            </a:r>
            <a:r>
              <a:rPr lang="ru-RU" dirty="0" err="1"/>
              <a:t>Велли</a:t>
            </a:r>
            <a:endParaRPr lang="ru-RU" dirty="0"/>
          </a:p>
          <a:p>
            <a:r>
              <a:rPr lang="ru-RU" dirty="0"/>
              <a:t> Во время информации идет показ эстафеты волонтерами.</a:t>
            </a:r>
          </a:p>
          <a:p>
            <a:r>
              <a:rPr lang="ru-RU" dirty="0"/>
              <a:t>Первый участник надевает нагрудный номер, лыжную шапочку, палки, оббегает буйки змейкой, добегает до гимнастического коврика, снимает палки, ложится на коврик где приготовлены три мягких мяча. Метает мячи в обруч, надевает палки и по прямой возвращается к команде. Эстафета выполняется на время, за промах начисляется штраф 5 секунд. (Звучит музыкальное сопровождение  «</a:t>
            </a:r>
            <a:r>
              <a:rPr lang="ru-RU" dirty="0" err="1"/>
              <a:t>Пе</a:t>
            </a:r>
            <a:r>
              <a:rPr lang="ru-RU" dirty="0"/>
              <a:t> – Пси – Лыжня зовёт»)</a:t>
            </a:r>
          </a:p>
          <a:p>
            <a:endParaRPr lang="ru-RU" dirty="0"/>
          </a:p>
        </p:txBody>
      </p:sp>
      <p:pic>
        <p:nvPicPr>
          <p:cNvPr id="6147" name="Picture 3" descr="F:\3 школа 6А\DSC_10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64704"/>
            <a:ext cx="2108806" cy="3168352"/>
          </a:xfrm>
          <a:prstGeom prst="rect">
            <a:avLst/>
          </a:prstGeom>
          <a:noFill/>
        </p:spPr>
      </p:pic>
      <p:pic>
        <p:nvPicPr>
          <p:cNvPr id="9" name="Picture 2" descr="F:\3 школа 6А\DSC_1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708920"/>
            <a:ext cx="2177932" cy="3272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4 - я эстафета «Бобслеисты»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Переносимся на </a:t>
            </a:r>
            <a:r>
              <a:rPr lang="ru-RU" dirty="0" err="1"/>
              <a:t>бобслейную</a:t>
            </a:r>
            <a:r>
              <a:rPr lang="ru-RU" dirty="0"/>
              <a:t> трассу. Ведущий дает информацию, что бобслей - это скоростной спуск с горы, по специально оборудованной трассе на управляемых санях. С 1924 года в </a:t>
            </a:r>
            <a:r>
              <a:rPr lang="ru-RU" dirty="0" err="1"/>
              <a:t>Шамони</a:t>
            </a:r>
            <a:r>
              <a:rPr lang="ru-RU" dirty="0"/>
              <a:t> бобслей  впервые стал Олимпийским видом спорта. </a:t>
            </a:r>
          </a:p>
          <a:p>
            <a:r>
              <a:rPr lang="ru-RU" dirty="0"/>
              <a:t>Во время информации идет показ эстафеты волонтерами.</a:t>
            </a:r>
          </a:p>
          <a:p>
            <a:r>
              <a:rPr lang="ru-RU" dirty="0"/>
              <a:t>Ребенок садится на скейтборд,  выполняет роль рулевого. Родитель ,папа или мама, держат ребенка за плечи, выполняет  роль разгоняющего. Задание выполняется по прямой. Учитывается время выполнения эстафеты. Звучит мелодия  («Корни и Фабрика – Олимпиада»)</a:t>
            </a:r>
          </a:p>
          <a:p>
            <a:endParaRPr lang="ru-RU" dirty="0"/>
          </a:p>
        </p:txBody>
      </p:sp>
      <p:pic>
        <p:nvPicPr>
          <p:cNvPr id="7171" name="Picture 3" descr="F:\3 школа 6А\DSC_11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92696"/>
            <a:ext cx="2160239" cy="3245627"/>
          </a:xfrm>
          <a:prstGeom prst="rect">
            <a:avLst/>
          </a:prstGeom>
          <a:noFill/>
        </p:spPr>
      </p:pic>
      <p:pic>
        <p:nvPicPr>
          <p:cNvPr id="8" name="Picture 2" descr="F:\3 школа 6А\DSC_1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996952"/>
            <a:ext cx="2149695" cy="32297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rmAutofit/>
          </a:bodyPr>
          <a:lstStyle/>
          <a:p>
            <a:r>
              <a:rPr lang="ru-RU" b="1" dirty="0"/>
              <a:t>5 - я эстафета «Керлинг»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Керлинг – командная спортивная игра. Участники двух команд поочередно пускают по льду специальные тяжелые снаряды в сторону размеченной на льду мишени. В 1998 году керлинг и признан олимпийским видом. В Нагано 1998 году были разыграны первые медали.</a:t>
            </a:r>
          </a:p>
          <a:p>
            <a:r>
              <a:rPr lang="ru-RU" dirty="0"/>
              <a:t>Во время информации идет показ эстафеты волонтерами.</a:t>
            </a:r>
          </a:p>
          <a:p>
            <a:r>
              <a:rPr lang="ru-RU" b="1" dirty="0"/>
              <a:t> </a:t>
            </a:r>
            <a:r>
              <a:rPr lang="ru-RU" dirty="0"/>
              <a:t>Участники одной команды берут по одному волейбольному мячу, встают на линию штрафного броска и выполняют поочередно броски по кеглям, которые расставлены на трехметровой линии с противоположной стороны зала. Двое участников команды находятся в области центральной линии с щетками в руках, с помощью их направляют движение мяча. Задача каждого участника при помощи помощников сбить кеглю. Побеждает команда сбившая большее количество кеглей. ( Звучит музыкальное сопровождение «</a:t>
            </a:r>
            <a:r>
              <a:rPr lang="en-US" dirty="0"/>
              <a:t>EXTRA – </a:t>
            </a:r>
            <a:r>
              <a:rPr lang="ru-RU" dirty="0"/>
              <a:t>Россия – Чемпион»)</a:t>
            </a:r>
          </a:p>
          <a:p>
            <a:endParaRPr lang="ru-RU" dirty="0"/>
          </a:p>
        </p:txBody>
      </p:sp>
      <p:pic>
        <p:nvPicPr>
          <p:cNvPr id="8195" name="Picture 3" descr="F:\3 школа 6А\DSC_11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953" y="2368354"/>
            <a:ext cx="4298247" cy="2860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6 – я эстафета «Сложи слово» 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На противоположной стороне зала</a:t>
            </a:r>
            <a:r>
              <a:rPr lang="ru-RU" sz="1600" b="1" dirty="0"/>
              <a:t> </a:t>
            </a:r>
            <a:r>
              <a:rPr lang="ru-RU" sz="1600" dirty="0"/>
              <a:t>располагается обруч, в котором находятся листы с буквами. Первый участник бежит к обручу, берет один лист с буквой и возвращается </a:t>
            </a:r>
            <a:r>
              <a:rPr lang="ru-RU" sz="1600" dirty="0" smtClean="0"/>
              <a:t>обратно, и </a:t>
            </a:r>
            <a:r>
              <a:rPr lang="ru-RU" sz="1600" dirty="0"/>
              <a:t>так все члены </a:t>
            </a:r>
            <a:r>
              <a:rPr lang="ru-RU" sz="1600" dirty="0" smtClean="0"/>
              <a:t>команды, </a:t>
            </a:r>
            <a:r>
              <a:rPr lang="ru-RU" sz="1600" dirty="0"/>
              <a:t>когда последний участник выполнит задание, вся команда должна составить </a:t>
            </a:r>
            <a:r>
              <a:rPr lang="ru-RU" sz="1600" dirty="0" smtClean="0"/>
              <a:t>слово. </a:t>
            </a:r>
            <a:r>
              <a:rPr lang="ru-RU" sz="1600" smtClean="0"/>
              <a:t>1 команда до- </a:t>
            </a:r>
            <a:r>
              <a:rPr lang="ru-RU" sz="1600" dirty="0" smtClean="0"/>
              <a:t>РОССИЯ  </a:t>
            </a:r>
            <a:r>
              <a:rPr lang="ru-RU" sz="1600" smtClean="0"/>
              <a:t>2 команда- </a:t>
            </a:r>
            <a:r>
              <a:rPr lang="ru-RU" sz="1600" dirty="0" smtClean="0"/>
              <a:t>ВПЕРЕД</a:t>
            </a:r>
            <a:r>
              <a:rPr lang="ru-RU" sz="1600" dirty="0" smtClean="0"/>
              <a:t>( </a:t>
            </a:r>
            <a:r>
              <a:rPr lang="ru-RU" sz="1600" dirty="0"/>
              <a:t>Звучит музыкальное сопровождение «Олег Газманов– Вперед Россия»)</a:t>
            </a:r>
          </a:p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3BBAD4FF-2196-7EFE-6324-8FA648560CC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6AEF2B1-3BF4-D8F0-15AE-9823820B8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132856"/>
            <a:ext cx="4032448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Подведение итогов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Третий этап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Команды вместе с болельщиками скандируют свои девизы.</a:t>
            </a:r>
          </a:p>
          <a:p>
            <a:r>
              <a:rPr lang="ru-RU" dirty="0"/>
              <a:t>Всем семейным командам вручаются грамоты призеров спортивного праздника  и сладкие призы (Звучит музыкальное сопровождение «Дмитрий Билан, Валерия, Владимир </a:t>
            </a:r>
            <a:r>
              <a:rPr lang="ru-RU" dirty="0" err="1"/>
              <a:t>Меладзе</a:t>
            </a:r>
            <a:r>
              <a:rPr lang="ru-RU" dirty="0"/>
              <a:t>, Владимир Пресняков, Юлия Савичева, </a:t>
            </a:r>
            <a:r>
              <a:rPr lang="ru-RU" dirty="0" smtClean="0"/>
              <a:t> </a:t>
            </a:r>
            <a:r>
              <a:rPr lang="ru-RU" dirty="0"/>
              <a:t>– Гимн Олимпиады 2014»)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Команды отправляются на чаепитие.</a:t>
            </a:r>
          </a:p>
          <a:p>
            <a:endParaRPr lang="ru-RU" dirty="0"/>
          </a:p>
        </p:txBody>
      </p:sp>
      <p:pic>
        <p:nvPicPr>
          <p:cNvPr id="10242" name="Picture 2" descr="F:\3 школа 6А\DSC_12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980728"/>
            <a:ext cx="3894756" cy="2592288"/>
          </a:xfrm>
          <a:prstGeom prst="rect">
            <a:avLst/>
          </a:prstGeom>
          <a:noFill/>
        </p:spPr>
      </p:pic>
      <p:pic>
        <p:nvPicPr>
          <p:cNvPr id="6" name="Picture 2" descr="F:\Мама. папа, я\P1050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2093" y="3645024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79512" y="2420888"/>
            <a:ext cx="8784976" cy="2376264"/>
          </a:xfrm>
        </p:spPr>
        <p:txBody>
          <a:bodyPr>
            <a:normAutofit/>
          </a:bodyPr>
          <a:lstStyle/>
          <a:p>
            <a:r>
              <a:rPr lang="ru-RU" sz="4000" dirty="0"/>
              <a:t>Спасибо за внимание!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Пояснительная записка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/>
              <a:t>Цели мероприятия</a:t>
            </a:r>
            <a:r>
              <a:rPr lang="ru-RU" dirty="0"/>
              <a:t>: Распространение олимпийского знания, пропаганда здорового образа жизни среди школьников и родителей.</a:t>
            </a:r>
          </a:p>
          <a:p>
            <a:endParaRPr lang="ru-RU" dirty="0"/>
          </a:p>
          <a:p>
            <a:r>
              <a:rPr lang="ru-RU" b="1" dirty="0"/>
              <a:t>Задачи</a:t>
            </a:r>
            <a:r>
              <a:rPr lang="ru-RU" dirty="0"/>
              <a:t>:- пробудить желание у детей и родителей заниматься физической культурой и спортом; распространение олимпийских знаний в  области зимних олимпийских видов спорта.</a:t>
            </a:r>
          </a:p>
          <a:p>
            <a:endParaRPr lang="ru-RU" dirty="0"/>
          </a:p>
          <a:p>
            <a:r>
              <a:rPr lang="ru-RU" b="1" dirty="0"/>
              <a:t>Место проведения</a:t>
            </a:r>
            <a:r>
              <a:rPr lang="ru-RU" dirty="0"/>
              <a:t>: спортивный зал гимназии.</a:t>
            </a:r>
          </a:p>
          <a:p>
            <a:endParaRPr lang="ru-RU" dirty="0"/>
          </a:p>
          <a:p>
            <a:r>
              <a:rPr lang="ru-RU" b="1" dirty="0"/>
              <a:t>Участники:</a:t>
            </a:r>
            <a:r>
              <a:rPr lang="ru-RU" dirty="0"/>
              <a:t> учащиеся начальной и средней школы и их родители, волонтеры из числа старшеклассников.</a:t>
            </a:r>
          </a:p>
          <a:p>
            <a:endParaRPr lang="ru-RU" dirty="0"/>
          </a:p>
          <a:p>
            <a:r>
              <a:rPr lang="ru-RU" b="1" dirty="0"/>
              <a:t>Финансирование</a:t>
            </a:r>
            <a:r>
              <a:rPr lang="ru-RU" dirty="0"/>
              <a:t>: администрация гимназии.</a:t>
            </a:r>
          </a:p>
          <a:p>
            <a:endParaRPr lang="ru-RU" dirty="0"/>
          </a:p>
          <a:p>
            <a:r>
              <a:rPr lang="ru-RU" b="1" dirty="0"/>
              <a:t>Судейская коллегия</a:t>
            </a:r>
            <a:r>
              <a:rPr lang="ru-RU" dirty="0"/>
              <a:t>: волонтеры из числа старшеклассников.</a:t>
            </a:r>
          </a:p>
          <a:p>
            <a:endParaRPr lang="ru-RU" dirty="0"/>
          </a:p>
          <a:p>
            <a:r>
              <a:rPr lang="ru-RU" b="1" dirty="0"/>
              <a:t> Безопасность</a:t>
            </a:r>
            <a:r>
              <a:rPr lang="ru-RU" dirty="0"/>
              <a:t>: школьный врач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 indent="274320">
              <a:buNone/>
            </a:pPr>
            <a:r>
              <a:rPr lang="ru-RU" dirty="0"/>
              <a:t>  При проведении мероприятия были использованы образовательные продукты АНО «Оргкомитет «Сочи 2014» . Методические рекомендации по проведению спортивно – просветительского фестиваля «Создай игры».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Церемония открытия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Первый этап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Церемония открытия</a:t>
            </a:r>
            <a:r>
              <a:rPr lang="ru-RU" dirty="0" smtClean="0"/>
              <a:t>,. </a:t>
            </a:r>
            <a:r>
              <a:rPr lang="ru-RU" dirty="0"/>
              <a:t>Торжественный парад участников соревнований. Впереди колонны идет знаменосец с Российским флагом – это один из лучших спортсменов школы. Во время прохождения команд идет их представление, зрители приветствуют семейные команды заранее подготовленными плакатами</a:t>
            </a:r>
            <a:r>
              <a:rPr lang="ru-RU" dirty="0" smtClean="0"/>
              <a:t>. (</a:t>
            </a:r>
            <a:r>
              <a:rPr lang="ru-RU" dirty="0"/>
              <a:t>Звучит музыкальное сопровождение «Муслим Магомаев - Герои спорта</a:t>
            </a:r>
            <a:r>
              <a:rPr lang="ru-RU" dirty="0"/>
              <a:t>»). Построение, звучит Государственный гимн Российской Федерации 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 descr="F:\Мама. папа, я\P10507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19789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Команды выстраиваются в колонны по одному, звучат девизы команд на олимпийскую тематику, болельщики помогают своим командам произнести девиз.</a:t>
            </a:r>
          </a:p>
          <a:p>
            <a:r>
              <a:rPr lang="ru-RU" dirty="0"/>
              <a:t>Выступление школьной команды чирлидеров продолжает церемонию открытия праздника.</a:t>
            </a:r>
          </a:p>
          <a:p>
            <a:endParaRPr lang="ru-RU" dirty="0"/>
          </a:p>
        </p:txBody>
      </p:sp>
      <p:pic>
        <p:nvPicPr>
          <p:cNvPr id="2050" name="Picture 2" descr="F:\3 школа 6А\DSC_09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368354"/>
            <a:ext cx="4038600" cy="2688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Семейным командам предлагается выполнить Олимпийскую разминку перед стартами. (Звучит мелодия «Фабрика Звезд - Россия – вперед»)</a:t>
            </a:r>
          </a:p>
          <a:p>
            <a:endParaRPr lang="ru-RU" dirty="0"/>
          </a:p>
        </p:txBody>
      </p:sp>
      <p:pic>
        <p:nvPicPr>
          <p:cNvPr id="3074" name="Picture 2" descr="F:\3 школа 6А\DSC_097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368354"/>
            <a:ext cx="4038600" cy="2688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Проведение мероприятия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Второй этап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1-ая эстафета « Хоккеисты</a:t>
            </a:r>
            <a:r>
              <a:rPr lang="ru-RU" dirty="0"/>
              <a:t>»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Перенесемся на ледовую арену, где проходят хоккейные турниры. Первый олимпийский турнир по хоккею состоялся в Антверпене в 1920 году на летней олимпиаде. А  в 1924 году в  </a:t>
            </a:r>
            <a:r>
              <a:rPr lang="ru-RU" dirty="0" err="1"/>
              <a:t>Шамони</a:t>
            </a:r>
            <a:r>
              <a:rPr lang="ru-RU" dirty="0"/>
              <a:t> хоккей стартовал на зимней олимпиаде. В1998 году в Нагано прошел первый женский  турнир. </a:t>
            </a:r>
          </a:p>
          <a:p>
            <a:r>
              <a:rPr lang="ru-RU" dirty="0"/>
              <a:t>Во время информации идет показ эстафеты волонтерами.</a:t>
            </a:r>
          </a:p>
          <a:p>
            <a:r>
              <a:rPr lang="ru-RU" dirty="0"/>
              <a:t>Участникам с помощью хоккейной клюшки нужно обвести шайбу змейкой, остановиться у последнего буйка и выполнить бросок по воротам. Взять клюшку и шайбу в руки и  бегом вернуться к своей команде. Эстафета выполняется на время, за промах начисляется штраф 5 секунд. (Звучит музыкальное сопровождение «Николай Фоменко - Трус не играет в хоккей»)</a:t>
            </a:r>
          </a:p>
          <a:p>
            <a:endParaRPr lang="ru-RU" dirty="0"/>
          </a:p>
        </p:txBody>
      </p:sp>
      <p:pic>
        <p:nvPicPr>
          <p:cNvPr id="4098" name="Picture 2" descr="F:\3 школа 6А\DSC_09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08720"/>
            <a:ext cx="2160240" cy="3245628"/>
          </a:xfrm>
          <a:prstGeom prst="rect">
            <a:avLst/>
          </a:prstGeom>
          <a:noFill/>
        </p:spPr>
      </p:pic>
      <p:pic>
        <p:nvPicPr>
          <p:cNvPr id="4099" name="Picture 3" descr="F:\3 школа 6А\DSC_09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0398" y="3068960"/>
            <a:ext cx="2147578" cy="3226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55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2 - </a:t>
            </a:r>
            <a:r>
              <a:rPr lang="ru-RU" b="1" dirty="0" err="1"/>
              <a:t>ая</a:t>
            </a:r>
            <a:r>
              <a:rPr lang="ru-RU" dirty="0"/>
              <a:t> </a:t>
            </a:r>
            <a:r>
              <a:rPr lang="ru-RU" b="1" dirty="0"/>
              <a:t>эстафета  «Слалом</a:t>
            </a:r>
            <a:r>
              <a:rPr lang="ru-RU" dirty="0"/>
              <a:t>»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Поднимемся на горнолыжный склон и поучаствуем в слаломе. Ведущий дает информацию, что слалом – это спуск с горы на лыжах по трассе размеченной воротами. Во время прохождения трассы спортсмен должен проехать через ворота. В 1952 году в Осло прошли первые соревнования по слалому.</a:t>
            </a:r>
          </a:p>
          <a:p>
            <a:r>
              <a:rPr lang="ru-RU" dirty="0"/>
              <a:t>Во время информации идет показ эстафеты волонтерами.</a:t>
            </a:r>
          </a:p>
          <a:p>
            <a:r>
              <a:rPr lang="ru-RU" dirty="0"/>
              <a:t>Участники при помощи самоката проезжают змейкой ворота, у последнего буйка разворачиваются,  и по прямой возвращаются к команде. (Звучит музыкальное сопровождение «Лиза </a:t>
            </a:r>
            <a:r>
              <a:rPr lang="ru-RU" dirty="0" err="1"/>
              <a:t>Лукашина</a:t>
            </a:r>
            <a:r>
              <a:rPr lang="ru-RU" dirty="0"/>
              <a:t>, Андрей Корнев – Олимпиада 2014»)</a:t>
            </a:r>
          </a:p>
          <a:p>
            <a:endParaRPr lang="ru-RU" dirty="0"/>
          </a:p>
        </p:txBody>
      </p:sp>
      <p:pic>
        <p:nvPicPr>
          <p:cNvPr id="5122" name="Picture 2" descr="F:\3 школа 6А\DSC_10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80727"/>
            <a:ext cx="2160240" cy="3245629"/>
          </a:xfrm>
          <a:prstGeom prst="rect">
            <a:avLst/>
          </a:prstGeom>
          <a:noFill/>
        </p:spPr>
      </p:pic>
      <p:pic>
        <p:nvPicPr>
          <p:cNvPr id="6" name="Picture 2" descr="F:\3 школа 6А\DSC_1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1" y="2924944"/>
            <a:ext cx="2160474" cy="3245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466</TotalTime>
  <Words>940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Семейный спортивный праздник Россия-спортивная держава!</vt:lpstr>
      <vt:lpstr>Пояснительная записка</vt:lpstr>
      <vt:lpstr>Первый этап</vt:lpstr>
      <vt:lpstr>Презентация PowerPoint</vt:lpstr>
      <vt:lpstr>Презентация PowerPoint</vt:lpstr>
      <vt:lpstr>Разминка</vt:lpstr>
      <vt:lpstr>Второй этап</vt:lpstr>
      <vt:lpstr>1-ая эстафета « Хоккеисты»  </vt:lpstr>
      <vt:lpstr>2 - ая эстафета  «Слалом»  </vt:lpstr>
      <vt:lpstr>3 – я эстафета «Биатлонисты»  </vt:lpstr>
      <vt:lpstr>4 - я эстафета «Бобслеисты»  </vt:lpstr>
      <vt:lpstr>5 - я эстафета «Керлинг» </vt:lpstr>
      <vt:lpstr>6 – я эстафета «Сложи слово»   </vt:lpstr>
      <vt:lpstr>Третий этап</vt:lpstr>
      <vt:lpstr>Презентация PowerPoint</vt:lpstr>
      <vt:lpstr>Презентация PowerPoint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 – просветительский проект «Папа, мама, я – спортивная семья!»</dc:title>
  <dc:creator>-</dc:creator>
  <cp:lastModifiedBy>Учитель</cp:lastModifiedBy>
  <cp:revision>20</cp:revision>
  <dcterms:created xsi:type="dcterms:W3CDTF">2013-11-19T16:58:40Z</dcterms:created>
  <dcterms:modified xsi:type="dcterms:W3CDTF">2024-01-18T10:39:01Z</dcterms:modified>
</cp:coreProperties>
</file>