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79" r:id="rId4"/>
    <p:sldId id="280" r:id="rId5"/>
    <p:sldId id="281" r:id="rId6"/>
    <p:sldId id="284" r:id="rId7"/>
    <p:sldId id="288" r:id="rId8"/>
    <p:sldId id="270" r:id="rId9"/>
    <p:sldId id="285" r:id="rId10"/>
    <p:sldId id="286" r:id="rId11"/>
    <p:sldId id="287" r:id="rId12"/>
    <p:sldId id="289" r:id="rId13"/>
    <p:sldId id="29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FF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591" autoAdjust="0"/>
    <p:restoredTop sz="99405" autoAdjust="0"/>
  </p:normalViewPr>
  <p:slideViewPr>
    <p:cSldViewPr>
      <p:cViewPr>
        <p:scale>
          <a:sx n="98" d="100"/>
          <a:sy n="98" d="100"/>
        </p:scale>
        <p:origin x="-1284" y="-3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8297CA-8DAF-45E8-A910-B2C362445BF7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4432D1-8DD3-47BE-A4E8-AC0AF08462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4432D1-8DD3-47BE-A4E8-AC0AF0846291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8EA68-3CDC-43B8-B9E4-66A74D5EF6EB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F0BC7-1119-4D87-97D5-EF47590829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8EA68-3CDC-43B8-B9E4-66A74D5EF6EB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F0BC7-1119-4D87-97D5-EF47590829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8EA68-3CDC-43B8-B9E4-66A74D5EF6EB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F0BC7-1119-4D87-97D5-EF47590829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8EA68-3CDC-43B8-B9E4-66A74D5EF6EB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F0BC7-1119-4D87-97D5-EF47590829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8EA68-3CDC-43B8-B9E4-66A74D5EF6EB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F0BC7-1119-4D87-97D5-EF47590829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8EA68-3CDC-43B8-B9E4-66A74D5EF6EB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F0BC7-1119-4D87-97D5-EF47590829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8EA68-3CDC-43B8-B9E4-66A74D5EF6EB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F0BC7-1119-4D87-97D5-EF47590829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8EA68-3CDC-43B8-B9E4-66A74D5EF6EB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F0BC7-1119-4D87-97D5-EF47590829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8EA68-3CDC-43B8-B9E4-66A74D5EF6EB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F0BC7-1119-4D87-97D5-EF47590829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8EA68-3CDC-43B8-B9E4-66A74D5EF6EB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F0BC7-1119-4D87-97D5-EF47590829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8EA68-3CDC-43B8-B9E4-66A74D5EF6EB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F0BC7-1119-4D87-97D5-EF47590829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18EA68-3CDC-43B8-B9E4-66A74D5EF6EB}" type="datetimeFigureOut">
              <a:rPr lang="ru-RU" smtClean="0"/>
              <a:pPr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1F0BC7-1119-4D87-97D5-EF47590829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80;&#1075;&#1086;&#1088;&#1100;\Desktop\&#1087;&#1072;&#1087;&#1082;&#1072;%20&#1057;&#1074;&#1077;&#1090;&#1099;\&#1053;&#1086;&#1074;&#1072;&#1103;%20&#1087;&#1072;&#1087;&#1082;&#1072;\&#1052;&#1077;&#1083;&#1086;&#1076;&#1080;&#1103;%20-%20&#1042;&#1077;&#1089;&#1077;&#1085;&#1085;&#1080;&#1081;%20&#1083;&#1077;&#1089;%20(www.mixmuz.ru).mp3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gif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gif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195736" y="2348880"/>
            <a:ext cx="2839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FF99"/>
                </a:solidFill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95936" y="6309320"/>
            <a:ext cx="2487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</a:rPr>
              <a:t>.</a:t>
            </a:r>
            <a:endParaRPr lang="ru-RU" sz="2000" dirty="0">
              <a:solidFill>
                <a:srgbClr val="7030A0"/>
              </a:solidFill>
            </a:endParaRPr>
          </a:p>
        </p:txBody>
      </p:sp>
      <p:pic>
        <p:nvPicPr>
          <p:cNvPr id="12" name="Мелодия - Весенний лес (www.mixmuz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95536" y="6309320"/>
            <a:ext cx="304800" cy="304800"/>
          </a:xfrm>
          <a:prstGeom prst="rect">
            <a:avLst/>
          </a:prstGeom>
        </p:spPr>
      </p:pic>
      <p:pic>
        <p:nvPicPr>
          <p:cNvPr id="14" name="Picture 2" descr="C:\Users\игорь\Desktop\папка Светы\Презентация  Перелётные птицыНовая папка (2)\2920794-swallow-bird-sky___mixed-wallpaper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539552" y="404664"/>
            <a:ext cx="7704856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3600" dirty="0" smtClean="0">
                <a:solidFill>
                  <a:schemeClr val="tx2"/>
                </a:solidFill>
              </a:rPr>
              <a:t>Презентация «Пришла весна»</a:t>
            </a:r>
            <a:r>
              <a:rPr lang="ru-RU" sz="3600" dirty="0" smtClean="0"/>
              <a:t>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>
              <a:solidFill>
                <a:schemeClr val="tx2"/>
              </a:solidFill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</a:rPr>
              <a:t>              МКДОУ </a:t>
            </a:r>
            <a:r>
              <a:rPr lang="ru-RU" dirty="0" smtClean="0">
                <a:solidFill>
                  <a:schemeClr val="tx2"/>
                </a:solidFill>
              </a:rPr>
              <a:t>Нововоронежский детский сад №8 </a:t>
            </a:r>
          </a:p>
          <a:p>
            <a:pPr algn="ctr"/>
            <a:r>
              <a:rPr lang="ru-RU" dirty="0" smtClean="0">
                <a:solidFill>
                  <a:schemeClr val="tx2"/>
                </a:solidFill>
              </a:rPr>
              <a:t>Воспитатель ВКК Новосельцева С .В.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8" descr="cveta-349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52912" y="3525044"/>
            <a:ext cx="638175" cy="676275"/>
          </a:xfrm>
        </p:spPr>
      </p:pic>
      <p:pic>
        <p:nvPicPr>
          <p:cNvPr id="4" name="Picture 2" descr="C:\Users\игорь\Desktop\папка Светы\Игровые центры\17291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C:\Users\игорь\Desktop\папка Светы\Игровые центры\появляются-первые-цветы-мать-и-мачех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212976"/>
            <a:ext cx="4067989" cy="31572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2" descr="C:\Users\игорь\Desktop\папка Светы\Игровые центры\4e9af38879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212976"/>
            <a:ext cx="4032447" cy="32209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899592" y="98072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Фиолетовый цветочек,</a:t>
            </a:r>
          </a:p>
          <a:p>
            <a:r>
              <a:rPr lang="ru-RU" dirty="0" smtClean="0"/>
              <a:t>Мягкий бархатный листочек,</a:t>
            </a:r>
          </a:p>
          <a:p>
            <a:r>
              <a:rPr lang="ru-RU" dirty="0" smtClean="0"/>
              <a:t>Ночью нежный аромат</a:t>
            </a:r>
          </a:p>
          <a:p>
            <a:r>
              <a:rPr lang="ru-RU" dirty="0" smtClean="0"/>
              <a:t>Наполняет лес и сад (фиалка).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24128" y="47667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Огонёчки жёлтые </a:t>
            </a:r>
          </a:p>
          <a:p>
            <a:r>
              <a:rPr lang="ru-RU" dirty="0" smtClean="0"/>
              <a:t>Из сухой травы</a:t>
            </a:r>
          </a:p>
          <a:p>
            <a:r>
              <a:rPr lang="ru-RU" dirty="0" smtClean="0"/>
              <a:t>Это мать – и -  мачехи</a:t>
            </a:r>
          </a:p>
          <a:p>
            <a:r>
              <a:rPr lang="ru-RU" dirty="0" smtClean="0"/>
              <a:t>Первые цветы.</a:t>
            </a:r>
          </a:p>
          <a:p>
            <a:r>
              <a:rPr lang="ru-RU" dirty="0" smtClean="0"/>
              <a:t>Солнышко пригрело </a:t>
            </a:r>
          </a:p>
          <a:p>
            <a:r>
              <a:rPr lang="ru-RU" dirty="0" smtClean="0"/>
              <a:t>И растаял снег</a:t>
            </a:r>
          </a:p>
          <a:p>
            <a:r>
              <a:rPr lang="ru-RU" dirty="0" smtClean="0"/>
              <a:t>Жёлтые цветочки </a:t>
            </a:r>
          </a:p>
          <a:p>
            <a:r>
              <a:rPr lang="ru-RU" dirty="0" smtClean="0"/>
              <a:t>Солнышка привет.</a:t>
            </a:r>
            <a:endParaRPr lang="ru-RU" dirty="0"/>
          </a:p>
        </p:txBody>
      </p:sp>
      <p:pic>
        <p:nvPicPr>
          <p:cNvPr id="10" name="Рисунок 9" descr="cveta-349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67944" y="1772816"/>
            <a:ext cx="1066550" cy="113022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8" descr="MiserlyFarflungGadwall-small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8500" y="941971"/>
            <a:ext cx="3997796" cy="4383298"/>
          </a:xfrm>
        </p:spPr>
      </p:pic>
      <p:pic>
        <p:nvPicPr>
          <p:cNvPr id="4" name="Picture 2" descr="C:\Users\игорь\Desktop\папка Светы\Игровые центры\17291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C:\Users\игорь\Desktop\папка Светы\Презентация  Перелётные птицыНовая папка (2)\81959221_lo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636912"/>
            <a:ext cx="3789040" cy="37890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2" descr="C:\Users\игорь\Desktop\папка Светы\Новая папка\s1200 (1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2636912"/>
            <a:ext cx="3930540" cy="38084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1043608" y="404664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Жёлтый лютик </a:t>
            </a:r>
            <a:r>
              <a:rPr lang="ru-RU" dirty="0" err="1" smtClean="0"/>
              <a:t>мокроножка</a:t>
            </a:r>
            <a:endParaRPr lang="ru-RU" dirty="0" smtClean="0"/>
          </a:p>
          <a:p>
            <a:r>
              <a:rPr lang="ru-RU" dirty="0" smtClean="0"/>
              <a:t>Надо дать ему сапожки.</a:t>
            </a:r>
          </a:p>
          <a:p>
            <a:r>
              <a:rPr lang="ru-RU" dirty="0" smtClean="0"/>
              <a:t>Крутит лютик стебельком</a:t>
            </a:r>
            <a:r>
              <a:rPr lang="en-US" dirty="0" smtClean="0"/>
              <a:t>:</a:t>
            </a:r>
            <a:endParaRPr lang="ru-RU" dirty="0" smtClean="0"/>
          </a:p>
          <a:p>
            <a:r>
              <a:rPr lang="ru-RU" dirty="0" smtClean="0"/>
              <a:t>«Хорошо мне босиком</a:t>
            </a:r>
          </a:p>
          <a:p>
            <a:r>
              <a:rPr lang="ru-RU" dirty="0" smtClean="0"/>
              <a:t>В этой лужице!» - </a:t>
            </a:r>
          </a:p>
          <a:p>
            <a:r>
              <a:rPr lang="ru-RU" dirty="0" smtClean="0"/>
              <a:t>Говорит… (Калужница)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220072" y="62068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На </a:t>
            </a:r>
            <a:r>
              <a:rPr lang="ru-RU" dirty="0" err="1" smtClean="0"/>
              <a:t>подстилочке</a:t>
            </a:r>
            <a:r>
              <a:rPr lang="ru-RU" dirty="0" smtClean="0"/>
              <a:t>  лесной</a:t>
            </a:r>
          </a:p>
          <a:p>
            <a:r>
              <a:rPr lang="ru-RU" dirty="0" smtClean="0"/>
              <a:t>В конце марта под сосной</a:t>
            </a:r>
          </a:p>
          <a:p>
            <a:r>
              <a:rPr lang="ru-RU" dirty="0" smtClean="0"/>
              <a:t>Будто бы заплатка – </a:t>
            </a:r>
          </a:p>
          <a:p>
            <a:r>
              <a:rPr lang="ru-RU" dirty="0" smtClean="0"/>
              <a:t>Расцвела …  (хохлатка).</a:t>
            </a:r>
            <a:endParaRPr lang="ru-RU" dirty="0"/>
          </a:p>
        </p:txBody>
      </p:sp>
      <p:pic>
        <p:nvPicPr>
          <p:cNvPr id="11" name="Рисунок 10" descr="c9ed7cb62b0656e2444b6c5a12e24166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51920" y="908720"/>
            <a:ext cx="951563" cy="774153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8" descr="298444786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38575" y="3386931"/>
            <a:ext cx="1466850" cy="952500"/>
          </a:xfrm>
        </p:spPr>
      </p:pic>
      <p:pic>
        <p:nvPicPr>
          <p:cNvPr id="4" name="Picture 2" descr="C:\Users\игорь\Desktop\папка Светы\Игровые центры\17291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игорь\Desktop\папка Светы\Новая папка\krokusy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356992"/>
            <a:ext cx="4104456" cy="31340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7" name="Picture 3" descr="C:\Users\игорь\Desktop\папка Светы\Новая папка\Gagea_lutea_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356992"/>
            <a:ext cx="4139952" cy="31291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827584" y="1268760"/>
            <a:ext cx="3168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Жёлтый, белый, </a:t>
            </a:r>
            <a:r>
              <a:rPr lang="ru-RU" dirty="0" err="1" smtClean="0"/>
              <a:t>голубой</a:t>
            </a:r>
            <a:r>
              <a:rPr lang="ru-RU" dirty="0" smtClean="0"/>
              <a:t>,</a:t>
            </a:r>
          </a:p>
          <a:p>
            <a:r>
              <a:rPr lang="ru-RU" dirty="0" smtClean="0"/>
              <a:t>На земле растут пустой.</a:t>
            </a:r>
          </a:p>
          <a:p>
            <a:r>
              <a:rPr lang="ru-RU" dirty="0" smtClean="0"/>
              <a:t>У весны есть фокусы</a:t>
            </a:r>
            <a:r>
              <a:rPr lang="en-US" dirty="0" smtClean="0"/>
              <a:t>:</a:t>
            </a:r>
            <a:endParaRPr lang="ru-RU" dirty="0" smtClean="0"/>
          </a:p>
          <a:p>
            <a:r>
              <a:rPr lang="ru-RU" dirty="0" smtClean="0"/>
              <a:t>Распустились… (Крокусы).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940152" y="1268760"/>
            <a:ext cx="278518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 корней </a:t>
            </a:r>
            <a:r>
              <a:rPr lang="ru-RU" dirty="0" err="1" smtClean="0"/>
              <a:t>берёзочки</a:t>
            </a:r>
            <a:endParaRPr lang="ru-RU" dirty="0" smtClean="0"/>
          </a:p>
          <a:p>
            <a:r>
              <a:rPr lang="ru-RU" dirty="0" smtClean="0"/>
              <a:t>Золотые звёздочки,</a:t>
            </a:r>
          </a:p>
          <a:p>
            <a:r>
              <a:rPr lang="ru-RU" dirty="0" smtClean="0"/>
              <a:t>А в земле есть луковки – </a:t>
            </a:r>
          </a:p>
          <a:p>
            <a:r>
              <a:rPr lang="ru-RU" dirty="0" smtClean="0"/>
              <a:t>Чуть побольше </a:t>
            </a:r>
            <a:r>
              <a:rPr lang="ru-RU" dirty="0" err="1" smtClean="0"/>
              <a:t>клюковки</a:t>
            </a:r>
            <a:r>
              <a:rPr lang="ru-RU" dirty="0" smtClean="0"/>
              <a:t>. </a:t>
            </a:r>
          </a:p>
          <a:p>
            <a:r>
              <a:rPr lang="ru-RU" dirty="0" smtClean="0"/>
              <a:t>(Гусиный лук).</a:t>
            </a:r>
            <a:endParaRPr lang="ru-RU" dirty="0"/>
          </a:p>
        </p:txBody>
      </p:sp>
      <p:pic>
        <p:nvPicPr>
          <p:cNvPr id="10" name="Рисунок 9" descr="29844478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1920" y="1268760"/>
            <a:ext cx="1885553" cy="122438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298444786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38575" y="3386931"/>
            <a:ext cx="1466850" cy="952500"/>
          </a:xfrm>
        </p:spPr>
      </p:pic>
      <p:pic>
        <p:nvPicPr>
          <p:cNvPr id="2050" name="Picture 2" descr="C:\Users\игорь\Desktop\папка Светы\Новая папка\5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9512" y="1988840"/>
            <a:ext cx="46858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tx2"/>
                </a:solidFill>
              </a:rPr>
              <a:t>Спасибо за внимание! </a:t>
            </a:r>
          </a:p>
          <a:p>
            <a:r>
              <a:rPr lang="ru-RU" sz="3600" dirty="0" smtClean="0">
                <a:solidFill>
                  <a:schemeClr val="tx2"/>
                </a:solidFill>
                <a:sym typeface="Wingdings" pitchFamily="2" charset="2"/>
              </a:rPr>
              <a:t>                 </a:t>
            </a:r>
            <a:r>
              <a:rPr lang="en-US" sz="3600" dirty="0" smtClean="0">
                <a:solidFill>
                  <a:schemeClr val="tx2"/>
                </a:solidFill>
                <a:sym typeface="Wingdings" pitchFamily="2" charset="2"/>
              </a:rPr>
              <a:t></a:t>
            </a:r>
            <a:endParaRPr lang="ru-RU" sz="3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горь\Desktop\папка Светы\Презентация  Перелётные птицыНовая папка (2)\2920794-swallow-bird-sky___mixed-wallpape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19872" y="188640"/>
            <a:ext cx="300582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Тили-тели</a:t>
            </a:r>
            <a:r>
              <a:rPr lang="ru-RU" dirty="0" smtClean="0"/>
              <a:t>, </a:t>
            </a:r>
            <a:r>
              <a:rPr lang="ru-RU" dirty="0" err="1" smtClean="0"/>
              <a:t>тили-тели</a:t>
            </a:r>
            <a:r>
              <a:rPr lang="ru-RU" dirty="0" smtClean="0"/>
              <a:t>, </a:t>
            </a:r>
          </a:p>
          <a:p>
            <a:r>
              <a:rPr lang="ru-RU" dirty="0" smtClean="0"/>
              <a:t>С юга птицы прилетели!</a:t>
            </a:r>
          </a:p>
          <a:p>
            <a:r>
              <a:rPr lang="ru-RU" dirty="0" smtClean="0"/>
              <a:t>Прилетел к нам скворушка –</a:t>
            </a:r>
          </a:p>
          <a:p>
            <a:r>
              <a:rPr lang="ru-RU" dirty="0" smtClean="0"/>
              <a:t>Серенькое пёрышко.</a:t>
            </a:r>
          </a:p>
          <a:p>
            <a:r>
              <a:rPr lang="ru-RU" dirty="0" smtClean="0"/>
              <a:t>И журавль и соловей,</a:t>
            </a:r>
          </a:p>
          <a:p>
            <a:r>
              <a:rPr lang="ru-RU" dirty="0" smtClean="0"/>
              <a:t>Торопились кто скорей.</a:t>
            </a:r>
          </a:p>
          <a:p>
            <a:r>
              <a:rPr lang="ru-RU" dirty="0" smtClean="0"/>
              <a:t>Цапля, лебедь, стриж и утка,</a:t>
            </a:r>
          </a:p>
          <a:p>
            <a:r>
              <a:rPr lang="ru-RU" dirty="0" smtClean="0"/>
              <a:t>Аист, грач и ласточка -</a:t>
            </a:r>
          </a:p>
          <a:p>
            <a:r>
              <a:rPr lang="ru-RU" dirty="0" smtClean="0"/>
              <a:t>Все вернулись , прилетели </a:t>
            </a:r>
          </a:p>
          <a:p>
            <a:r>
              <a:rPr lang="ru-RU" dirty="0" smtClean="0"/>
              <a:t>Песни звонкие запели.</a:t>
            </a:r>
          </a:p>
          <a:p>
            <a:endParaRPr lang="ru-RU" sz="2000" dirty="0"/>
          </a:p>
        </p:txBody>
      </p:sp>
      <p:pic>
        <p:nvPicPr>
          <p:cNvPr id="2051" name="Picture 3" descr="C:\Users\игорь\Desktop\папка Светы\Презентация  Перелётные птицыНовая папка (2)\68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2313560" cy="153852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2" name="Picture 4" descr="C:\Users\игорь\Desktop\папка Светы\Презентация  Перелётные птицыНовая папка (2)\hello_html_50e075c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116632"/>
            <a:ext cx="1800223" cy="183514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3" name="Picture 5" descr="C:\Users\игорь\Desktop\папка Светы\Презентация  Перелётные птицыНовая папка (2)\a17-Grus-gru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4328" y="2276872"/>
            <a:ext cx="1510296" cy="237750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4" name="Picture 6" descr="C:\Users\игорь\Desktop\папка Светы\Презентация  Перелётные птицыНовая папка (2)\7f86c33b7ef89f5aa911d4dcee40bb6c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1988840"/>
            <a:ext cx="2259426" cy="151216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5" name="Picture 7" descr="C:\Users\игорь\Desktop\папка Светы\Презентация  Перелётные птицыНовая папка (2)\Nightingale_7_13073222-768x57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4248" y="4941168"/>
            <a:ext cx="2073424" cy="155506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6" name="Picture 8" descr="C:\Users\игорь\Desktop\папка Светы\Игровые центры\0030-014-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3789040"/>
            <a:ext cx="1950720" cy="19507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7" name="Picture 9" descr="C:\Users\игорь\Desktop\папка Светы\Презентация  Перелётные птицыНовая папка (2)\img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95736" y="5265204"/>
            <a:ext cx="2123728" cy="159279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8" name="Picture 10" descr="C:\Users\игорь\Desktop\папка Светы\Презентация  Перелётные птицыНовая папка (2)\caplya_7_0818100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44008" y="4848748"/>
            <a:ext cx="1776797" cy="200925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9" name="Picture 11" descr="C:\Users\игорь\Desktop\папка Светы\Презентация  Перелётные птицыНовая папка (2)\image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16016" y="3212976"/>
            <a:ext cx="2444530" cy="137504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Содержимое 9" descr="7707360698841512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38625" y="3625056"/>
            <a:ext cx="666750" cy="476250"/>
          </a:xfrm>
        </p:spPr>
      </p:pic>
      <p:pic>
        <p:nvPicPr>
          <p:cNvPr id="4" name="Picture 2" descr="C:\Users\игорь\Desktop\папка Светы\Презентация  Перелётные птицыНовая папка (2)\2920794-swallow-bird-sky___mixed-wallpape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 descr="C:\Users\игорь\Desktop\папка Светы\Презентация  Перелётные птицыНовая папка (2)\68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356992"/>
            <a:ext cx="4322640" cy="27305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" name="Picture 2" descr="C:\Users\игорь\Desktop\папка Светы\Игровые центры\11309888_dsc0439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429000"/>
            <a:ext cx="4248472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539552" y="119675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Что за весенняя чёрная птица</a:t>
            </a:r>
          </a:p>
          <a:p>
            <a:r>
              <a:rPr lang="ru-RU" dirty="0" smtClean="0"/>
              <a:t>Трактору чуть ли на нос не садится</a:t>
            </a:r>
            <a:r>
              <a:rPr lang="en-US" dirty="0" smtClean="0"/>
              <a:t>?</a:t>
            </a:r>
            <a:endParaRPr lang="ru-RU" dirty="0" smtClean="0"/>
          </a:p>
          <a:p>
            <a:r>
              <a:rPr lang="ru-RU" dirty="0" smtClean="0"/>
              <a:t>Кто там за плугом носится вскачь</a:t>
            </a:r>
            <a:r>
              <a:rPr lang="en-US" dirty="0" smtClean="0"/>
              <a:t>?</a:t>
            </a:r>
            <a:endParaRPr lang="ru-RU" dirty="0" smtClean="0"/>
          </a:p>
          <a:p>
            <a:r>
              <a:rPr lang="ru-RU" dirty="0" smtClean="0"/>
              <a:t>Конечно, зовётся эта птица … (грач)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364088" y="119675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Здесь на ветке чей – то дом</a:t>
            </a:r>
          </a:p>
          <a:p>
            <a:r>
              <a:rPr lang="ru-RU" dirty="0" smtClean="0"/>
              <a:t>Ни дверей в нём, ни окон,</a:t>
            </a:r>
          </a:p>
          <a:p>
            <a:r>
              <a:rPr lang="ru-RU" dirty="0" smtClean="0"/>
              <a:t>Но птенцам там жить тепло.</a:t>
            </a:r>
          </a:p>
          <a:p>
            <a:r>
              <a:rPr lang="ru-RU" dirty="0" smtClean="0"/>
              <a:t>Дом такой зовут… ( гнездо).</a:t>
            </a:r>
            <a:endParaRPr lang="ru-RU" dirty="0"/>
          </a:p>
        </p:txBody>
      </p:sp>
      <p:pic>
        <p:nvPicPr>
          <p:cNvPr id="13" name="Рисунок 12" descr="770736069884151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3928" y="260648"/>
            <a:ext cx="1512168" cy="108012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22276197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09925" y="2872581"/>
            <a:ext cx="2724150" cy="1981200"/>
          </a:xfrm>
        </p:spPr>
      </p:pic>
      <p:pic>
        <p:nvPicPr>
          <p:cNvPr id="4" name="Picture 2" descr="C:\Users\игорь\Desktop\папка Светы\Презентация  Перелётные птицыНовая папка (2)\2920794-swallow-bird-sky___mixed-wallpape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 descr="C:\Users\игорь\Desktop\папка Светы\Игровые центры\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2636912"/>
            <a:ext cx="5364088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419872" y="47667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На шесте - весёлый дом</a:t>
            </a:r>
          </a:p>
          <a:p>
            <a:r>
              <a:rPr lang="ru-RU" dirty="0" smtClean="0"/>
              <a:t>С круглым маленьким окном.</a:t>
            </a:r>
          </a:p>
          <a:p>
            <a:r>
              <a:rPr lang="ru-RU" dirty="0" smtClean="0"/>
              <a:t>Чтоб уснули дети,</a:t>
            </a:r>
          </a:p>
          <a:p>
            <a:r>
              <a:rPr lang="ru-RU" dirty="0" smtClean="0"/>
              <a:t>Дом качает ветер.</a:t>
            </a:r>
          </a:p>
          <a:p>
            <a:r>
              <a:rPr lang="ru-RU" dirty="0" smtClean="0"/>
              <a:t>На крыльце поёт отец – </a:t>
            </a:r>
          </a:p>
          <a:p>
            <a:r>
              <a:rPr lang="ru-RU" dirty="0" smtClean="0"/>
              <a:t>Он и лётчик, и певец (скворец)</a:t>
            </a:r>
          </a:p>
        </p:txBody>
      </p:sp>
      <p:pic>
        <p:nvPicPr>
          <p:cNvPr id="9" name="Рисунок 8" descr="slide0013_image014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332656"/>
            <a:ext cx="2362200" cy="2105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22276197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09925" y="2872581"/>
            <a:ext cx="2724150" cy="1981200"/>
          </a:xfrm>
        </p:spPr>
      </p:pic>
      <p:pic>
        <p:nvPicPr>
          <p:cNvPr id="4" name="Picture 2" descr="C:\Users\игорь\Desktop\папка Светы\Презентация  Перелётные птицыНовая папка (2)\2920794-swallow-bird-sky___mixed-wallpape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C:\Users\игорь\Desktop\папка Светы\Презентация  Перелётные птицыНовая папка (2)\Nemnogo-krask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2465512"/>
            <a:ext cx="7272808" cy="43924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3563888" y="26064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Готовы скворечники,</a:t>
            </a:r>
          </a:p>
          <a:p>
            <a:r>
              <a:rPr lang="ru-RU" dirty="0" smtClean="0"/>
              <a:t>Можно селиться,</a:t>
            </a:r>
          </a:p>
          <a:p>
            <a:r>
              <a:rPr lang="ru-RU" dirty="0" smtClean="0"/>
              <a:t>Готовы  дома – терема!</a:t>
            </a:r>
          </a:p>
          <a:p>
            <a:r>
              <a:rPr lang="ru-RU" dirty="0" smtClean="0"/>
              <a:t>Летите – </a:t>
            </a:r>
            <a:r>
              <a:rPr lang="ru-RU" dirty="0" err="1" smtClean="0"/>
              <a:t>летите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Весёлые птицы</a:t>
            </a:r>
            <a:br>
              <a:rPr lang="ru-RU" dirty="0" smtClean="0"/>
            </a:br>
            <a:r>
              <a:rPr lang="ru-RU" dirty="0" smtClean="0"/>
              <a:t>Скорей занимайте дома!</a:t>
            </a:r>
            <a:endParaRPr lang="ru-RU" dirty="0"/>
          </a:p>
        </p:txBody>
      </p:sp>
      <p:pic>
        <p:nvPicPr>
          <p:cNvPr id="8" name="Рисунок 7" descr="2227619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0"/>
            <a:ext cx="2724150" cy="19812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игорь\Desktop\папка Светы\Презентация  Перелётные птицыНовая папка (2)\2920794-swallow-bird-sky___mixed-wallpape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C:\Users\игорь\Desktop\папка Светы\Игровые центры\0030-014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36912"/>
            <a:ext cx="4531829" cy="35730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Picture 4" descr="C:\Users\игорь\Desktop\папка Светы\Презентация  Перелётные птицыНовая папка (2)\b72485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30490" y="1988840"/>
            <a:ext cx="3313510" cy="42909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899592" y="83671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Прилетает к нам с теплом,</a:t>
            </a:r>
          </a:p>
          <a:p>
            <a:r>
              <a:rPr lang="ru-RU" dirty="0" smtClean="0"/>
              <a:t>Путь проделав длинный.</a:t>
            </a:r>
          </a:p>
          <a:p>
            <a:r>
              <a:rPr lang="ru-RU" dirty="0" smtClean="0"/>
              <a:t>Лепит домик под окном</a:t>
            </a:r>
          </a:p>
          <a:p>
            <a:r>
              <a:rPr lang="ru-RU" dirty="0" smtClean="0"/>
              <a:t>Из песка и глины (Ласточка).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24128" y="33265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Под крышей я леплю гнездо</a:t>
            </a:r>
          </a:p>
          <a:p>
            <a:r>
              <a:rPr lang="ru-RU" dirty="0" smtClean="0"/>
              <a:t>Из комочков глины.</a:t>
            </a:r>
          </a:p>
          <a:p>
            <a:r>
              <a:rPr lang="ru-RU" dirty="0" smtClean="0"/>
              <a:t>Для  птенчиков стелю на дно</a:t>
            </a:r>
          </a:p>
          <a:p>
            <a:r>
              <a:rPr lang="ru-RU" dirty="0" smtClean="0"/>
              <a:t>Пуховую перину.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8" descr="bird (321)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95762" y="3467894"/>
            <a:ext cx="752475" cy="790575"/>
          </a:xfrm>
        </p:spPr>
      </p:pic>
      <p:pic>
        <p:nvPicPr>
          <p:cNvPr id="4" name="Picture 2" descr="C:\Users\игорь\Desktop\папка Светы\Презентация  Перелётные птицыНовая папка (2)\2920794-swallow-bird-sky___mixed-wallpape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 descr="C:\Users\игорь\Desktop\папка Светы\Новая папка\55505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068960"/>
            <a:ext cx="4958498" cy="32304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" name="Picture 2" descr="C:\Users\игорь\Desktop\папка Светы\Презентация  Перелётные птицыНовая папка (2)\tx0o8fe-0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32656"/>
            <a:ext cx="4103616" cy="34023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467544" y="429309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Гнездо своё он в поле вьёт,</a:t>
            </a:r>
          </a:p>
          <a:p>
            <a:r>
              <a:rPr lang="ru-RU" dirty="0" smtClean="0"/>
              <a:t>Где тянутся растения.</a:t>
            </a:r>
          </a:p>
          <a:p>
            <a:r>
              <a:rPr lang="ru-RU" dirty="0" smtClean="0"/>
              <a:t>Его и песни, и полёт</a:t>
            </a:r>
          </a:p>
          <a:p>
            <a:r>
              <a:rPr lang="ru-RU" dirty="0" smtClean="0"/>
              <a:t>Вошли в стихотворения. (жаворонок)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652120" y="47667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Он поёт всегда красиво,</a:t>
            </a:r>
          </a:p>
          <a:p>
            <a:r>
              <a:rPr lang="ru-RU" dirty="0" smtClean="0"/>
              <a:t>Его трели с переливом.</a:t>
            </a:r>
          </a:p>
          <a:p>
            <a:r>
              <a:rPr lang="ru-RU" dirty="0" smtClean="0"/>
              <a:t>Прячется среди ветвей…</a:t>
            </a:r>
          </a:p>
          <a:p>
            <a:r>
              <a:rPr lang="ru-RU" dirty="0" smtClean="0"/>
              <a:t>Кто певец тот</a:t>
            </a:r>
            <a:r>
              <a:rPr lang="en-US" dirty="0" smtClean="0"/>
              <a:t>?</a:t>
            </a:r>
            <a:r>
              <a:rPr lang="ru-RU" dirty="0" smtClean="0"/>
              <a:t>... (соловей).</a:t>
            </a:r>
            <a:endParaRPr lang="ru-RU" dirty="0"/>
          </a:p>
        </p:txBody>
      </p:sp>
      <p:pic>
        <p:nvPicPr>
          <p:cNvPr id="10" name="Рисунок 9" descr="bird (321)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3968" y="1306742"/>
            <a:ext cx="1368152" cy="143742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игорь\Desktop\папка Светы\Игровые центры\17291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11864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75856" y="1916832"/>
            <a:ext cx="290720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Вот весенние цветы</a:t>
            </a:r>
          </a:p>
          <a:p>
            <a:r>
              <a:rPr lang="ru-RU" dirty="0" smtClean="0"/>
              <a:t>Или первоцветы.</a:t>
            </a:r>
          </a:p>
          <a:p>
            <a:r>
              <a:rPr lang="ru-RU" dirty="0" smtClean="0"/>
              <a:t>Их запомнить должен ты</a:t>
            </a:r>
          </a:p>
          <a:p>
            <a:r>
              <a:rPr lang="ru-RU" dirty="0" smtClean="0"/>
              <a:t>Как весны примету.</a:t>
            </a:r>
          </a:p>
          <a:p>
            <a:r>
              <a:rPr lang="ru-RU" dirty="0" smtClean="0"/>
              <a:t>Чтобы лучше их запомнить.</a:t>
            </a:r>
          </a:p>
          <a:p>
            <a:r>
              <a:rPr lang="ru-RU" dirty="0" smtClean="0"/>
              <a:t>Ты загадки отгадай,</a:t>
            </a:r>
          </a:p>
          <a:p>
            <a:r>
              <a:rPr lang="ru-RU" dirty="0" smtClean="0"/>
              <a:t>Ты готов</a:t>
            </a:r>
            <a:r>
              <a:rPr lang="en-US" dirty="0" smtClean="0"/>
              <a:t>?</a:t>
            </a:r>
            <a:endParaRPr lang="ru-RU" dirty="0" smtClean="0"/>
          </a:p>
          <a:p>
            <a:r>
              <a:rPr lang="ru-RU" dirty="0" smtClean="0"/>
              <a:t>Не будем медлить, </a:t>
            </a:r>
          </a:p>
          <a:p>
            <a:r>
              <a:rPr lang="ru-RU" dirty="0" smtClean="0"/>
              <a:t>Постарайся, не зевай!</a:t>
            </a:r>
          </a:p>
        </p:txBody>
      </p:sp>
      <p:pic>
        <p:nvPicPr>
          <p:cNvPr id="1028" name="Picture 4" descr="C:\Users\игорь\Desktop\папка Светы\Игровые центры\3419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836712"/>
            <a:ext cx="2461995" cy="19911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C:\Users\игорь\Desktop\папка Светы\Игровые центры\d264f49c78c85380d87c34f80726fc476601a17993a614989b6eb1e1f570fe11_1200_1200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356992"/>
            <a:ext cx="2520280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 descr="C:\Users\игорь\Desktop\папка Светы\Презентация  Перелётные птицыНовая папка (2)\krokusy-shafran-vesna-makr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836712"/>
            <a:ext cx="2466654" cy="20661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1" name="Picture 7" descr="C:\Users\игорь\Desktop\папка Светы\Игровые центры\image 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3356992"/>
            <a:ext cx="2483768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2" name="Picture 8" descr="C:\Users\игорь\Desktop\папка Светы\Презентация  Перелётные птицыНовая папка (2)\post-2572842-1379872017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028384" y="5733256"/>
            <a:ext cx="998142" cy="995621"/>
          </a:xfrm>
          <a:prstGeom prst="rect">
            <a:avLst/>
          </a:prstGeom>
          <a:noFill/>
        </p:spPr>
      </p:pic>
      <p:pic>
        <p:nvPicPr>
          <p:cNvPr id="1034" name="Picture 10" descr="C:\Users\игорь\Desktop\папка Светы\Презентация  Перелётные птицыНовая папка (2)\post-2572842-1379872017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4716016" y="5661248"/>
            <a:ext cx="1052736" cy="1052736"/>
          </a:xfrm>
          <a:prstGeom prst="rect">
            <a:avLst/>
          </a:prstGeom>
          <a:noFill/>
        </p:spPr>
      </p:pic>
      <p:pic>
        <p:nvPicPr>
          <p:cNvPr id="1035" name="Picture 11" descr="C:\Users\игорь\Desktop\папка Светы\Презентация  Перелётные птицыНовая папка (2)\post-2572842-1379872017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43608" y="5661248"/>
            <a:ext cx="1097360" cy="1080119"/>
          </a:xfrm>
          <a:prstGeom prst="rect">
            <a:avLst/>
          </a:prstGeom>
          <a:noFill/>
        </p:spPr>
      </p:pic>
      <p:pic>
        <p:nvPicPr>
          <p:cNvPr id="2050" name="Picture 2" descr="C:\Users\игорь\Desktop\папка Светы\Презентация  Перелётные птицыНовая папка (2)\img_56f6e868612ec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91880" y="4797152"/>
            <a:ext cx="2344697" cy="228259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8" descr="anime-cvety-582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52912" y="3525044"/>
            <a:ext cx="638175" cy="676275"/>
          </a:xfrm>
        </p:spPr>
      </p:pic>
      <p:pic>
        <p:nvPicPr>
          <p:cNvPr id="4" name="Picture 2" descr="C:\Users\игорь\Desktop\папка Светы\Игровые центры\17291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 descr="C:\Users\игорь\Desktop\папка Светы\Игровые центры\Первые_подснежник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307949"/>
            <a:ext cx="3888432" cy="288094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611560" y="148478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Только – </a:t>
            </a:r>
            <a:r>
              <a:rPr lang="ru-RU" dirty="0" err="1" smtClean="0"/>
              <a:t>только</a:t>
            </a:r>
            <a:r>
              <a:rPr lang="ru-RU" dirty="0" smtClean="0"/>
              <a:t> снег уйдёт,</a:t>
            </a:r>
          </a:p>
          <a:p>
            <a:r>
              <a:rPr lang="ru-RU" dirty="0" smtClean="0"/>
              <a:t>А цветок уже цветёт</a:t>
            </a:r>
          </a:p>
          <a:p>
            <a:r>
              <a:rPr lang="ru-RU" dirty="0" smtClean="0"/>
              <a:t>Он так трогательно нежен</a:t>
            </a:r>
          </a:p>
          <a:p>
            <a:r>
              <a:rPr lang="ru-RU" dirty="0" smtClean="0"/>
              <a:t>А зовут цветок … (подснежник).</a:t>
            </a:r>
            <a:endParaRPr lang="ru-RU" dirty="0"/>
          </a:p>
        </p:txBody>
      </p:sp>
      <p:pic>
        <p:nvPicPr>
          <p:cNvPr id="7" name="Picture 3" descr="C:\Users\игорь\Desktop\папка Светы\Игровые центры\d264f49c78c85380d87c34f80726fc476601a17993a614989b6eb1e1f570fe11_1200_1200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284984"/>
            <a:ext cx="4119157" cy="28803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Прямоугольник 7"/>
          <p:cNvSpPr/>
          <p:nvPr/>
        </p:nvSpPr>
        <p:spPr>
          <a:xfrm>
            <a:off x="5580112" y="119675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С первых дней в апреле</a:t>
            </a:r>
          </a:p>
          <a:p>
            <a:r>
              <a:rPr lang="ru-RU" dirty="0" smtClean="0"/>
              <a:t>Из дубовой прели</a:t>
            </a:r>
          </a:p>
          <a:p>
            <a:r>
              <a:rPr lang="ru-RU" dirty="0" smtClean="0"/>
              <a:t>Выглянул цветочек – </a:t>
            </a:r>
          </a:p>
          <a:p>
            <a:r>
              <a:rPr lang="ru-RU" dirty="0" smtClean="0"/>
              <a:t>Синенький глазочек,</a:t>
            </a:r>
          </a:p>
          <a:p>
            <a:r>
              <a:rPr lang="ru-RU" dirty="0" smtClean="0"/>
              <a:t>Зелёная одёжка,</a:t>
            </a:r>
          </a:p>
          <a:p>
            <a:r>
              <a:rPr lang="ru-RU" dirty="0" smtClean="0"/>
              <a:t>Луковая ножка (пролеска).</a:t>
            </a:r>
            <a:endParaRPr lang="ru-RU" dirty="0"/>
          </a:p>
        </p:txBody>
      </p:sp>
      <p:pic>
        <p:nvPicPr>
          <p:cNvPr id="10" name="Рисунок 9" descr="anime-cvety-58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5936" y="1988840"/>
            <a:ext cx="967160" cy="102490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466</Words>
  <Application>Microsoft Office PowerPoint</Application>
  <PresentationFormat>Экран (4:3)</PresentationFormat>
  <Paragraphs>121</Paragraphs>
  <Slides>13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игорь</dc:creator>
  <cp:lastModifiedBy>IGOR</cp:lastModifiedBy>
  <cp:revision>61</cp:revision>
  <dcterms:created xsi:type="dcterms:W3CDTF">2019-03-07T14:25:13Z</dcterms:created>
  <dcterms:modified xsi:type="dcterms:W3CDTF">2022-03-23T18:46:50Z</dcterms:modified>
</cp:coreProperties>
</file>