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82" r:id="rId3"/>
    <p:sldId id="283" r:id="rId4"/>
    <p:sldId id="259" r:id="rId5"/>
    <p:sldId id="285" r:id="rId6"/>
    <p:sldId id="257" r:id="rId7"/>
    <p:sldId id="261" r:id="rId8"/>
    <p:sldId id="286" r:id="rId9"/>
    <p:sldId id="287" r:id="rId10"/>
    <p:sldId id="262" r:id="rId11"/>
    <p:sldId id="263" r:id="rId12"/>
    <p:sldId id="264" r:id="rId13"/>
    <p:sldId id="267" r:id="rId14"/>
    <p:sldId id="268" r:id="rId15"/>
    <p:sldId id="288" r:id="rId16"/>
    <p:sldId id="265" r:id="rId17"/>
    <p:sldId id="270" r:id="rId18"/>
    <p:sldId id="271" r:id="rId19"/>
    <p:sldId id="272" r:id="rId20"/>
    <p:sldId id="298" r:id="rId21"/>
    <p:sldId id="273" r:id="rId22"/>
    <p:sldId id="274" r:id="rId23"/>
    <p:sldId id="289" r:id="rId24"/>
    <p:sldId id="290" r:id="rId25"/>
    <p:sldId id="291" r:id="rId26"/>
    <p:sldId id="292" r:id="rId27"/>
    <p:sldId id="294" r:id="rId28"/>
    <p:sldId id="295" r:id="rId29"/>
    <p:sldId id="275" r:id="rId30"/>
    <p:sldId id="276" r:id="rId31"/>
    <p:sldId id="277" r:id="rId32"/>
    <p:sldId id="280" r:id="rId33"/>
    <p:sldId id="293" r:id="rId34"/>
    <p:sldId id="296" r:id="rId35"/>
    <p:sldId id="297" r:id="rId36"/>
    <p:sldId id="299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50;&#1088;&#1080;&#1074;&#1086;&#1088;&#1086;&#1090;&#1086;&#1074;.docx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0"/>
            <a:ext cx="8686800" cy="198884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История  золотодобычи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в  </a:t>
            </a:r>
            <a:r>
              <a:rPr lang="ru-RU" sz="5400" b="1" dirty="0" err="1" smtClean="0">
                <a:solidFill>
                  <a:srgbClr val="002060"/>
                </a:solidFill>
              </a:rPr>
              <a:t>Тисульском</a:t>
            </a:r>
            <a:r>
              <a:rPr lang="ru-RU" sz="5400" b="1" dirty="0" smtClean="0">
                <a:solidFill>
                  <a:srgbClr val="002060"/>
                </a:solidFill>
              </a:rPr>
              <a:t>  районе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84396" y="3495059"/>
            <a:ext cx="41596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 smtClean="0"/>
              <a:t>Выполнил:</a:t>
            </a:r>
          </a:p>
          <a:p>
            <a:pPr algn="r"/>
            <a:r>
              <a:rPr lang="ru-RU" sz="2400" b="1" i="1" dirty="0" smtClean="0"/>
              <a:t>ученик 3 б класса</a:t>
            </a:r>
          </a:p>
          <a:p>
            <a:pPr algn="r"/>
            <a:r>
              <a:rPr lang="ru-RU" sz="2400" b="1" i="1" dirty="0" err="1" smtClean="0"/>
              <a:t>Тисульской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сош</a:t>
            </a:r>
            <a:r>
              <a:rPr lang="ru-RU" sz="2400" b="1" i="1" dirty="0" smtClean="0"/>
              <a:t> №1</a:t>
            </a:r>
          </a:p>
          <a:p>
            <a:pPr algn="r"/>
            <a:r>
              <a:rPr lang="ru-RU" sz="2400" b="1" i="1" dirty="0" smtClean="0"/>
              <a:t>Криворотов Григорий</a:t>
            </a:r>
          </a:p>
          <a:p>
            <a:pPr algn="r"/>
            <a:r>
              <a:rPr lang="ru-RU" sz="2400" b="1" i="1" dirty="0" smtClean="0"/>
              <a:t>Научный руководитель:</a:t>
            </a:r>
          </a:p>
          <a:p>
            <a:pPr algn="r"/>
            <a:r>
              <a:rPr lang="ru-RU" sz="2400" b="1" i="1" dirty="0" smtClean="0"/>
              <a:t>учитель начальных классов</a:t>
            </a:r>
          </a:p>
          <a:p>
            <a:pPr algn="r"/>
            <a:r>
              <a:rPr lang="ru-RU" sz="2400" b="1" i="1" dirty="0" smtClean="0"/>
              <a:t>Сухорукова Татьяна Викторовна</a:t>
            </a:r>
            <a:endParaRPr lang="ru-RU" sz="2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164965" y="6211669"/>
            <a:ext cx="814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Тисуль</a:t>
            </a:r>
          </a:p>
          <a:p>
            <a:r>
              <a:rPr lang="ru-RU" b="1" dirty="0" smtClean="0"/>
              <a:t>2019</a:t>
            </a:r>
            <a:endParaRPr lang="ru-RU" b="1" dirty="0"/>
          </a:p>
        </p:txBody>
      </p:sp>
      <p:pic>
        <p:nvPicPr>
          <p:cNvPr id="15362" name="Picture 2" descr="http://www.tisul.ru/attaches/71/gerb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44824"/>
            <a:ext cx="2598216" cy="4284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zhazhdazolota.ru/wp-content/uploads/2018/11/zolotaya-lihoradka-v-sibiri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177" y="600014"/>
            <a:ext cx="9165177" cy="56579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ÐÐ¾Ð»Ð¾ÑÐ°Ñ Ð³Ð¾ÑÑÑÐºÐ° Ð² Ð¡Ð¸Ð±Ð¸ÑÐ¸ Ð½Ð°ÑÐ¾Ð»ÐºÐ½ÑÐ»Ð° Ð³ÐµÐ¾Ð»Ð¾Ð³Ð¾Ð² Ð½Ð° Ð¼ÑÑÐ»Ñ, Ð² ÐºÐ°ÐºÐ¸Ñ ÐµÑÐµ ÑÐµÐ³Ð¸Ð¾Ð½Ð°Ñ Ð¿Ð»Ð°Ð½ÐµÑÑ Ð¼Ð¾Ð¶Ð½Ð¾ Ð½Ð°Ð¹ÑÐ¸ Ð·Ð¾Ð»Ð¾ÑÐ¾. Ð§ÑÐ¾ Ð¿ÑÐ¸Ð²ÐµÐ»Ð¾ Ðº Ð·Ð¾Ð»Ð¾ÑÑÐ¼ Ð»Ð¸ÑÐ¾ÑÐ°Ð´ÐºÐ°Ð¼ Ð² ÐÐ°Ð»Ð¸ÑÐ¾ÑÐ½Ð¸Ð¸, Ð®Ð¶Ð½Ð¾Ð¹ ÐÑÑÐ¸ÐºÐµ, ÐÐ²ÑÑÑÐ°Ð»Ð¸Ð¸, Ð½Ð° ÐÐ»ÑÑÐº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9611"/>
            <a:ext cx="9144000" cy="51387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upload.wikimedia.org/wikipedia/commons/d/d3/Pickax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228" y="0"/>
            <a:ext cx="876754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alstronmining.com/wp-content/uploads/2017/12/goldProspectingAdventures-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756" y="948078"/>
            <a:ext cx="9171756" cy="49618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s.newslab.ru/photoalbum/15316/m/1354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1160"/>
            <a:ext cx="9144000" cy="6075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iki.laser.ru/images/8/89/%D0%92%D0%B0%D1%88%D0%B3%D0%B5%D1%80%D0%B4_%28%D0%9C%D0%A1%D0%AD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923"/>
            <a:ext cx="9144000" cy="60861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pribaikal.ru/uploads/pics/Talcy-26_img_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1038224"/>
            <a:ext cx="8096250" cy="4781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ngsochi.com/images/2018/history/zoloto_old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8922269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043"/>
            <a:ext cx="9144000" cy="615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9"/>
            <a:ext cx="9144000" cy="655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7595" y="2141915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Цель проекта:  </a:t>
            </a:r>
            <a:r>
              <a:rPr lang="ru-RU" sz="2400" dirty="0" smtClean="0">
                <a:solidFill>
                  <a:srgbClr val="002060"/>
                </a:solidFill>
              </a:rPr>
              <a:t>изучение этапов развития  золотодобычи на территории </a:t>
            </a:r>
            <a:r>
              <a:rPr lang="ru-RU" sz="2400" dirty="0" err="1" smtClean="0">
                <a:solidFill>
                  <a:srgbClr val="002060"/>
                </a:solidFill>
              </a:rPr>
              <a:t>Тисульского</a:t>
            </a:r>
            <a:r>
              <a:rPr lang="ru-RU" sz="2400" dirty="0" smtClean="0">
                <a:solidFill>
                  <a:srgbClr val="002060"/>
                </a:solidFill>
              </a:rPr>
              <a:t> района, сбор и сохранение наиболее  ценного материала по этой теме.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301752" y="0"/>
            <a:ext cx="8686800" cy="19888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История  золотодобычи </a:t>
            </a:r>
            <a:br>
              <a:rPr kumimoji="0" lang="ru-RU" sz="5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5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  </a:t>
            </a:r>
            <a:r>
              <a:rPr kumimoji="0" lang="ru-RU" sz="5400" b="1" i="0" u="none" strike="noStrike" kern="1200" cap="all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Тисульском</a:t>
            </a:r>
            <a:r>
              <a:rPr kumimoji="0" lang="ru-RU" sz="5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районе</a:t>
            </a:r>
            <a:endParaRPr kumimoji="0" lang="ru-RU" sz="5400" b="1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429000"/>
            <a:ext cx="83529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</a:rPr>
              <a:t>Задачи</a:t>
            </a:r>
            <a:r>
              <a:rPr lang="ru-RU" sz="2400" dirty="0" smtClean="0">
                <a:solidFill>
                  <a:srgbClr val="002060"/>
                </a:solidFill>
              </a:rPr>
              <a:t>: 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1) узнать историю возникновения золотодобычи в нашем районе 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2) изучить  архивные материалы (фотографии, другие документы)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3) собрать исторический материал и обобщить собранные сведения о золотодобывающих рудниках </a:t>
            </a:r>
            <a:r>
              <a:rPr lang="ru-RU" sz="2400" dirty="0" err="1" smtClean="0">
                <a:solidFill>
                  <a:srgbClr val="002060"/>
                </a:solidFill>
              </a:rPr>
              <a:t>Тисульского</a:t>
            </a:r>
            <a:r>
              <a:rPr lang="ru-RU" sz="2400" dirty="0" smtClean="0">
                <a:solidFill>
                  <a:srgbClr val="002060"/>
                </a:solidFill>
              </a:rPr>
              <a:t>  района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</a:t>
            </a:r>
          </a:p>
          <a:p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 l="4295" t="3846" r="3301" b="3846"/>
          <a:stretch>
            <a:fillRect/>
          </a:stretch>
        </p:blipFill>
        <p:spPr bwMode="auto">
          <a:xfrm>
            <a:off x="142875" y="0"/>
            <a:ext cx="8858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tankfront.ru/foto/ussr/names/sovetskiy_staratel/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222" y="481533"/>
            <a:ext cx="9015778" cy="58949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ankfront.ru/foto/ussr/names/sovetskiy_staratel/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8630"/>
            <a:ext cx="9144000" cy="5920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reconomica.ru/wp-content/uploads/2018/05/%D0%97%D0%B4%D0%B0%D0%BD%D0%B8%D0%B5-%D0%B5%D1%89%D0%B5-%D1%80%D0%B0%D0%B1%D0%BE%D1%82%D0%B0%D1%8E%D1%89%D0%B5%D0%B9-%D1%88%D0%B0%D1%85%D1%82%D1%8B.jpg"/>
          <p:cNvPicPr>
            <a:picLocks noChangeAspect="1" noChangeArrowheads="1"/>
          </p:cNvPicPr>
          <p:nvPr/>
        </p:nvPicPr>
        <p:blipFill>
          <a:blip r:embed="rId2" cstate="print"/>
          <a:srcRect l="3125" t="1167" r="3125" b="6668"/>
          <a:stretch>
            <a:fillRect/>
          </a:stretch>
        </p:blipFill>
        <p:spPr bwMode="auto">
          <a:xfrm>
            <a:off x="0" y="1169368"/>
            <a:ext cx="9144000" cy="568863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</a:rPr>
              <a:t>Берикульское</a:t>
            </a:r>
            <a:r>
              <a:rPr lang="ru-RU" sz="4000" b="1" dirty="0" smtClean="0">
                <a:solidFill>
                  <a:srgbClr val="FF0000"/>
                </a:solidFill>
              </a:rPr>
              <a:t>   рудоуправление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reconomica.ru/wp-content/uploads/2018/05/%D0%91%D1%8B%D1%82%D0%BA%D0%BE%D0%BC%D0%B1%D0%B8%D0%BD%D0%B0%D1%82-%D0%B8-%D0%BA%D0%BE%D0%BF%D0%B5%D1%80.jpg"/>
          <p:cNvPicPr>
            <a:picLocks noChangeAspect="1" noChangeArrowheads="1"/>
          </p:cNvPicPr>
          <p:nvPr/>
        </p:nvPicPr>
        <p:blipFill>
          <a:blip r:embed="rId2" cstate="print"/>
          <a:srcRect l="5827" t="3102" r="8920"/>
          <a:stretch>
            <a:fillRect/>
          </a:stretch>
        </p:blipFill>
        <p:spPr bwMode="auto">
          <a:xfrm>
            <a:off x="0" y="346348"/>
            <a:ext cx="9143999" cy="6165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reconomica.ru/wp-content/uploads/2018/05/%D0%93%D0%BE%D1%80.%D1%86%D0%B5%D1%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pp.userapi.com/I_5gOFjUwMe3bSlYWx_PY4-LtDEclJix_qCxKg/KNENONj-J5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430" y="1183288"/>
            <a:ext cx="8819140" cy="567471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260648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Центральное   рудоуправление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mw2.google.com/mw-panoramio/photos/medium/834154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767" y="1049018"/>
            <a:ext cx="8748465" cy="580898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  рудник    центральный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mw2.google.com/mw-panoramio/photos/medium/178739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818" y="980728"/>
            <a:ext cx="7836363" cy="587727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Шахта   комсомольская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mw2.google.com/mw-panoramio/photos/medium/401525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824" y="1052736"/>
            <a:ext cx="7740352" cy="580526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Берикульский  рудник 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berikul.narod.ru/foto/kia/e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mw2.google.com/mw-panoramio/photos/medium/758505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mw2.google.com/mw-panoramio/photos/medium/493918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47"/>
            <a:ext cx="9144000" cy="65471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mw2.google.com/mw-panoramio/photos/medium/493916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643"/>
            <a:ext cx="8460432" cy="6345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Ð½Ð°ÑÐ¾Ð´Ðº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6240"/>
            <a:ext cx="9144000" cy="6065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9876" y="0"/>
            <a:ext cx="6804248" cy="680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конкурсы\мои\Тан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3398" y="0"/>
            <a:ext cx="549720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ev.radioiskatel.ru/wp-content/uploads/2018/04/ozero-berchikul_3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Админ\Desktop\проект Криворотов Г\attachments1\gold-rush6.jpg"/>
          <p:cNvPicPr>
            <a:picLocks noChangeAspect="1" noChangeArrowheads="1"/>
          </p:cNvPicPr>
          <p:nvPr/>
        </p:nvPicPr>
        <p:blipFill>
          <a:blip r:embed="rId2" cstate="print"/>
          <a:srcRect l="15516" r="15516"/>
          <a:stretch>
            <a:fillRect/>
          </a:stretch>
        </p:blipFill>
        <p:spPr bwMode="auto">
          <a:xfrm>
            <a:off x="1439652" y="0"/>
            <a:ext cx="6264696" cy="6820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ages.csmonitor.com/csmarchives/2011/01/nugget.jpg?alias=standard_900x600nc"/>
          <p:cNvPicPr>
            <a:picLocks noChangeAspect="1" noChangeArrowheads="1"/>
          </p:cNvPicPr>
          <p:nvPr/>
        </p:nvPicPr>
        <p:blipFill>
          <a:blip r:embed="rId2" cstate="print"/>
          <a:srcRect b="6339"/>
          <a:stretch>
            <a:fillRect/>
          </a:stretch>
        </p:blipFill>
        <p:spPr bwMode="auto">
          <a:xfrm>
            <a:off x="0" y="574204"/>
            <a:ext cx="9144000" cy="5709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bsk.nios.ru/sites/bsk.nios.ru/files/enciklopediya/popovy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4440" y="-65334"/>
            <a:ext cx="4215119" cy="69233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russia-armenia.info/files/4d93f53f6f8801bfd75ad4330670a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5762"/>
            <a:ext cx="9144000" cy="6086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www.fabreminerals.com/specimens/s_imagesF0/EL10F0d.jpg?big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76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267</TotalTime>
  <Words>97</Words>
  <Application>Microsoft Office PowerPoint</Application>
  <PresentationFormat>Экран (4:3)</PresentationFormat>
  <Paragraphs>22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Трек</vt:lpstr>
      <vt:lpstr>История  золотодобычи  в  Тисульском  районе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Берикульское   рудоуправление</vt:lpstr>
      <vt:lpstr>Слайд 24</vt:lpstr>
      <vt:lpstr>Слайд 25</vt:lpstr>
      <vt:lpstr>Центральное   рудоуправление</vt:lpstr>
      <vt:lpstr>  рудник    центральный</vt:lpstr>
      <vt:lpstr>Шахта   комсомольская</vt:lpstr>
      <vt:lpstr>Берикульский  рудник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60</cp:revision>
  <dcterms:created xsi:type="dcterms:W3CDTF">2019-01-31T08:44:23Z</dcterms:created>
  <dcterms:modified xsi:type="dcterms:W3CDTF">2020-02-23T05:24:03Z</dcterms:modified>
</cp:coreProperties>
</file>