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61" r:id="rId2"/>
    <p:sldId id="256" r:id="rId3"/>
    <p:sldId id="257" r:id="rId4"/>
    <p:sldId id="263" r:id="rId5"/>
    <p:sldId id="258" r:id="rId6"/>
    <p:sldId id="260" r:id="rId7"/>
    <p:sldId id="259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641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60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52587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0624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535194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8240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308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43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0355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866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41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348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922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95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467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119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42E492-0419-47FA-8CB5-DACC867F138C}" type="datetimeFigureOut">
              <a:rPr lang="ru-RU" smtClean="0"/>
              <a:t>вс 11.01.26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7A275FE-D9A9-4F9E-8045-2EBA9F3283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423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yandex.ru/video/preview/9664949182770454966?utm_source=telegram&amp;utm_medium=social&amp;utm_campaign=shar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rgbClr val="0070C0"/>
                </a:solidFill>
                <a:hlinkClick r:id="rId2"/>
              </a:rPr>
              <a:t>yandex.ru/video/preview/9664949182770454966?utm_source=telegram&amp;utm_medium=social&amp;utm_campaign=share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6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50290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ttps://fsd.kopilkaurokov.ru/uploads/user_file_54f5a3eb26146/img_user_file_54f5a3eb26146_0_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6982"/>
            <a:ext cx="12192000" cy="72182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0969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 descr="Shopping mall Newsagent’s  Florist’s Hair dresser’s Post office Bakery Shoe shop Jeweller’s Butcher’s Fishmonger’s Clothes shop Chemist’s Optician’s  What are there in the Shopping mall?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41218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42404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</a:t>
            </a:r>
            <a:r>
              <a:rPr lang="en-US" sz="31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Flea Market </a:t>
            </a:r>
            <a:r>
              <a:rPr lang="en-US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7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7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market where vendors sell a wide range of second-hand, used, antique, vintage, and sometimes new or handmade items.</a:t>
            </a:r>
            <a:endParaRPr lang="ru-RU" sz="27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1" y="2160588"/>
            <a:ext cx="8359602" cy="4364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4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 descr="The key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330545" cy="6996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6005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7091"/>
            <a:ext cx="8596668" cy="2895599"/>
          </a:xfrm>
        </p:spPr>
        <p:txBody>
          <a:bodyPr/>
          <a:lstStyle/>
          <a:p>
            <a:pPr algn="ctr"/>
            <a: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radio advertisement.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5635" y="1953492"/>
            <a:ext cx="9822873" cy="4724400"/>
          </a:xfrm>
        </p:spPr>
        <p:txBody>
          <a:bodyPr numCol="2">
            <a:normAutofit lnSpcReduction="10000"/>
          </a:bodyPr>
          <a:lstStyle/>
          <a:p>
            <a:pPr marL="0" indent="0" algn="ctr">
              <a:buNone/>
            </a:pPr>
            <a:r>
              <a:rPr lang="en-US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Answer </a:t>
            </a:r>
            <a:r>
              <a:rPr lang="en-US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questions to find out the following: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endParaRPr lang="en-US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type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things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you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can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buy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get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the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flea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market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working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days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hours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number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shops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stalls</a:t>
            </a:r>
            <a:endParaRPr lang="en-US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en-US" dirty="0" smtClean="0">
              <a:solidFill>
                <a:srgbClr val="333333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en-US" dirty="0" smtClean="0">
              <a:solidFill>
                <a:srgbClr val="333333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en-US" dirty="0" smtClean="0">
              <a:solidFill>
                <a:srgbClr val="333333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en-US" dirty="0" smtClean="0">
              <a:solidFill>
                <a:srgbClr val="333333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endParaRPr lang="en-US" dirty="0">
              <a:solidFill>
                <a:srgbClr val="333333"/>
              </a:solidFill>
              <a:latin typeface="Helvetica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en-US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 What type of market is it?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en-US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What things can you buy?</a:t>
            </a: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en-US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 How can I get to the flea market?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en-US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The market works 24 hours, doesn’t it?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750"/>
              </a:spcAft>
            </a:pPr>
            <a:r>
              <a:rPr lang="en-US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How many shops 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stalls</a:t>
            </a:r>
            <a:r>
              <a:rPr lang="en-US" dirty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solidFill>
                  <a:srgbClr val="333333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are there in the market?</a:t>
            </a:r>
            <a:endParaRPr lang="ru-RU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80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300" y="1690256"/>
            <a:ext cx="3881437" cy="3823853"/>
          </a:xfrm>
        </p:spPr>
      </p:pic>
    </p:spTree>
    <p:extLst>
      <p:ext uri="{BB962C8B-B14F-4D97-AF65-F5344CB8AC3E}">
        <p14:creationId xmlns:p14="http://schemas.microsoft.com/office/powerpoint/2010/main" val="113582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4400"/>
          </a:xfrm>
        </p:spPr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927" y="-554182"/>
            <a:ext cx="6863195" cy="270163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599" y="1717964"/>
            <a:ext cx="7592292" cy="4625057"/>
          </a:xfrm>
          <a:prstGeom prst="rect">
            <a:avLst/>
          </a:prstGeom>
        </p:spPr>
      </p:pic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371599" y="1842655"/>
            <a:ext cx="7065819" cy="419870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595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42109"/>
          </a:xfrm>
        </p:spPr>
        <p:txBody>
          <a:bodyPr/>
          <a:lstStyle/>
          <a:p>
            <a:pPr algn="ctr"/>
            <a:r>
              <a:rPr lang="ru-RU" dirty="0" smtClean="0"/>
              <a:t>Рефлексия</a:t>
            </a:r>
            <a:endParaRPr lang="ru-RU" dirty="0"/>
          </a:p>
        </p:txBody>
      </p:sp>
      <p:pic>
        <p:nvPicPr>
          <p:cNvPr id="4" name="Объект 3" descr="Picture background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13" y="1080654"/>
            <a:ext cx="8257309" cy="5333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7996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68</TotalTime>
  <Words>118</Words>
  <Application>Microsoft Office PowerPoint</Application>
  <PresentationFormat>Широкоэкранный</PresentationFormat>
  <Paragraphs>23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Calibri</vt:lpstr>
      <vt:lpstr>Helvetica</vt:lpstr>
      <vt:lpstr>Times New Roman</vt:lpstr>
      <vt:lpstr>Trebuchet MS</vt:lpstr>
      <vt:lpstr>Wingdings 3</vt:lpstr>
      <vt:lpstr>Аспект</vt:lpstr>
      <vt:lpstr>Video</vt:lpstr>
      <vt:lpstr>Презентация PowerPoint</vt:lpstr>
      <vt:lpstr>Презентация PowerPoint</vt:lpstr>
      <vt:lpstr>   Flea Market - a market where vendors sell a wide range of second-hand, used, antique, vintage, and sometimes new or handmade items.</vt:lpstr>
      <vt:lpstr>Презентация PowerPoint</vt:lpstr>
      <vt:lpstr>  A radio advertisement.</vt:lpstr>
      <vt:lpstr>Презентация PowerPoint</vt:lpstr>
      <vt:lpstr> </vt:lpstr>
      <vt:lpstr>Рефлексия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20</cp:revision>
  <dcterms:created xsi:type="dcterms:W3CDTF">2025-12-16T18:42:10Z</dcterms:created>
  <dcterms:modified xsi:type="dcterms:W3CDTF">2026-01-11T13:30:11Z</dcterms:modified>
</cp:coreProperties>
</file>