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75;&#1086;&#1088;&#1086;&#1076;&#1072;%205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dirty="0">
                <a:effectLst/>
              </a:rPr>
              <a:t>В каком городе – герое жила и вела дневник Таня Савичева? </a:t>
            </a:r>
            <a:endParaRPr lang="ru-RU" dirty="0"/>
          </a:p>
        </p:txBody>
      </p:sp>
      <p:pic>
        <p:nvPicPr>
          <p:cNvPr id="1026" name="Picture 2" descr="D:\загруженное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1"/>
            <a:ext cx="6192688" cy="410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52320" y="65973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2520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В каком городе – герое жила и вела дневник Таня Савичева?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каком городе – герое жила и вела дневник Таня Савичева? </dc:title>
  <dc:creator>Scool</dc:creator>
  <cp:lastModifiedBy>Scool</cp:lastModifiedBy>
  <cp:revision>1</cp:revision>
  <dcterms:created xsi:type="dcterms:W3CDTF">2020-02-26T05:26:25Z</dcterms:created>
  <dcterms:modified xsi:type="dcterms:W3CDTF">2020-02-26T05:31:37Z</dcterms:modified>
</cp:coreProperties>
</file>