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7B7E"/>
    <a:srgbClr val="FF7C80"/>
    <a:srgbClr val="FF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5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  <a:alpha val="5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Когда хорошее настроение - плохо? | ПсихАспект | Яндекс Дзе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785794"/>
            <a:ext cx="8851116" cy="590074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571480"/>
            <a:ext cx="7772400" cy="1470025"/>
          </a:xfrm>
        </p:spPr>
        <p:txBody>
          <a:bodyPr>
            <a:normAutofit/>
          </a:bodyPr>
          <a:lstStyle/>
          <a:p>
            <a:r>
              <a:rPr lang="ru-RU" sz="7200" b="1" dirty="0" smtClean="0"/>
              <a:t>Доброе утро!</a:t>
            </a:r>
            <a:endParaRPr lang="ru-RU" sz="7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8686800" cy="6858000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endParaRPr lang="ru-RU" sz="8800" dirty="0" smtClean="0"/>
          </a:p>
          <a:p>
            <a:pPr algn="ctr">
              <a:buNone/>
            </a:pPr>
            <a:r>
              <a:rPr lang="ru-RU" sz="8800" dirty="0" smtClean="0"/>
              <a:t>Я </a:t>
            </a:r>
            <a:r>
              <a:rPr lang="ru-RU" sz="8800" i="1" dirty="0" smtClean="0"/>
              <a:t>боюсь</a:t>
            </a:r>
            <a:r>
              <a:rPr lang="ru-RU" sz="8800" dirty="0" smtClean="0"/>
              <a:t> сказать погромче,</a:t>
            </a:r>
          </a:p>
          <a:p>
            <a:pPr algn="ctr">
              <a:buNone/>
            </a:pPr>
            <a:r>
              <a:rPr lang="ru-RU" sz="8800" dirty="0" smtClean="0"/>
              <a:t>Не понять вопрос боюсь.</a:t>
            </a:r>
          </a:p>
          <a:p>
            <a:pPr algn="ctr">
              <a:buNone/>
            </a:pPr>
            <a:r>
              <a:rPr lang="ru-RU" sz="8800" dirty="0" smtClean="0"/>
              <a:t>Делать что-то без подсказки</a:t>
            </a:r>
          </a:p>
          <a:p>
            <a:pPr algn="ctr">
              <a:buNone/>
            </a:pPr>
            <a:r>
              <a:rPr lang="ru-RU" sz="8800" dirty="0" smtClean="0"/>
              <a:t>Я обычно не берусь.</a:t>
            </a:r>
          </a:p>
          <a:p>
            <a:pPr algn="ctr">
              <a:buNone/>
            </a:pPr>
            <a:r>
              <a:rPr lang="ru-RU" sz="8800" dirty="0" smtClean="0"/>
              <a:t> </a:t>
            </a:r>
          </a:p>
          <a:p>
            <a:pPr algn="ctr">
              <a:buNone/>
            </a:pPr>
            <a:r>
              <a:rPr lang="ru-RU" sz="8800" dirty="0" smtClean="0"/>
              <a:t>Кажется, что не успею,</a:t>
            </a:r>
          </a:p>
          <a:p>
            <a:pPr algn="ctr">
              <a:buNone/>
            </a:pPr>
            <a:r>
              <a:rPr lang="ru-RU" sz="8800" dirty="0" smtClean="0"/>
              <a:t>Кажется, что не смогу.</a:t>
            </a:r>
          </a:p>
          <a:p>
            <a:pPr algn="ctr">
              <a:buNone/>
            </a:pPr>
            <a:r>
              <a:rPr lang="ru-RU" sz="8800" dirty="0" smtClean="0"/>
              <a:t>Я во всем так </a:t>
            </a:r>
            <a:r>
              <a:rPr lang="ru-RU" sz="8800" i="1" dirty="0" smtClean="0"/>
              <a:t>не уверен</a:t>
            </a:r>
            <a:r>
              <a:rPr lang="ru-RU" sz="8800" dirty="0" smtClean="0"/>
              <a:t>,</a:t>
            </a:r>
          </a:p>
          <a:p>
            <a:pPr algn="ctr">
              <a:buNone/>
            </a:pPr>
            <a:r>
              <a:rPr lang="ru-RU" sz="8800" dirty="0" smtClean="0"/>
              <a:t>Что </a:t>
            </a:r>
            <a:r>
              <a:rPr lang="ru-RU" sz="8800" i="1" dirty="0" smtClean="0"/>
              <a:t>от страха </a:t>
            </a:r>
            <a:r>
              <a:rPr lang="ru-RU" sz="8800" dirty="0" smtClean="0"/>
              <a:t>я не сплю.</a:t>
            </a:r>
          </a:p>
          <a:p>
            <a:pPr algn="ctr">
              <a:buNone/>
            </a:pPr>
            <a:r>
              <a:rPr lang="ru-RU" sz="8800" dirty="0" smtClean="0"/>
              <a:t> </a:t>
            </a:r>
          </a:p>
          <a:p>
            <a:pPr algn="ctr">
              <a:buNone/>
            </a:pPr>
            <a:r>
              <a:rPr lang="ru-RU" sz="8800" dirty="0" smtClean="0"/>
              <a:t>Вот бы мне Великий Гудвин,</a:t>
            </a:r>
          </a:p>
          <a:p>
            <a:pPr algn="ctr">
              <a:buNone/>
            </a:pPr>
            <a:r>
              <a:rPr lang="ru-RU" sz="8800" dirty="0" smtClean="0"/>
              <a:t>Как Льву, </a:t>
            </a:r>
            <a:r>
              <a:rPr lang="ru-RU" sz="8800" i="1" dirty="0" smtClean="0"/>
              <a:t>смелость</a:t>
            </a:r>
            <a:r>
              <a:rPr lang="ru-RU" sz="8800" dirty="0" smtClean="0"/>
              <a:t> подарил,</a:t>
            </a:r>
          </a:p>
          <a:p>
            <a:pPr algn="ctr">
              <a:buNone/>
            </a:pPr>
            <a:r>
              <a:rPr lang="ru-RU" sz="8800" dirty="0" smtClean="0"/>
              <a:t>И </a:t>
            </a:r>
            <a:r>
              <a:rPr lang="ru-RU" sz="8800" i="1" dirty="0" smtClean="0"/>
              <a:t>уверенность</a:t>
            </a:r>
            <a:r>
              <a:rPr lang="ru-RU" sz="8800" dirty="0" smtClean="0"/>
              <a:t>, конечно,</a:t>
            </a:r>
          </a:p>
          <a:p>
            <a:pPr algn="ctr">
              <a:buNone/>
            </a:pPr>
            <a:r>
              <a:rPr lang="ru-RU" sz="8800" b="1" dirty="0" smtClean="0"/>
              <a:t>Заклинанием</a:t>
            </a:r>
            <a:r>
              <a:rPr lang="ru-RU" sz="8800" dirty="0" smtClean="0"/>
              <a:t> вселил.</a:t>
            </a:r>
          </a:p>
          <a:p>
            <a:pPr algn="ctr">
              <a:buNone/>
            </a:pPr>
            <a:r>
              <a:rPr lang="ru-RU" sz="8800" dirty="0" smtClean="0"/>
              <a:t> </a:t>
            </a:r>
          </a:p>
          <a:p>
            <a:pPr algn="ctr">
              <a:buNone/>
            </a:pPr>
            <a:r>
              <a:rPr lang="ru-RU" sz="8800" dirty="0" smtClean="0"/>
              <a:t>То не стал бы я бояться</a:t>
            </a:r>
          </a:p>
          <a:p>
            <a:pPr algn="ctr">
              <a:buNone/>
            </a:pPr>
            <a:r>
              <a:rPr lang="ru-RU" sz="8800" dirty="0" smtClean="0"/>
              <a:t>И от страха весь дрожать.</a:t>
            </a:r>
          </a:p>
          <a:p>
            <a:pPr algn="ctr">
              <a:buNone/>
            </a:pPr>
            <a:r>
              <a:rPr lang="ru-RU" sz="8800" b="1" dirty="0" smtClean="0"/>
              <a:t>Только как попасть мне в сказку?</a:t>
            </a:r>
          </a:p>
          <a:p>
            <a:pPr algn="ctr">
              <a:buNone/>
            </a:pPr>
            <a:r>
              <a:rPr lang="ru-RU" sz="8800" b="1" dirty="0" smtClean="0"/>
              <a:t>Где волшебника искать?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2\Рабочий стол\сердце отдаю детям\unnamed (12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8501122" cy="60437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85728"/>
            <a:ext cx="8229600" cy="111442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3600" b="1" dirty="0" smtClean="0"/>
              <a:t>Нельзя</a:t>
            </a:r>
            <a:r>
              <a:rPr lang="ru-RU" sz="3600" dirty="0" smtClean="0"/>
              <a:t> есть </a:t>
            </a:r>
            <a:r>
              <a:rPr lang="ru-RU" sz="3600" b="1" dirty="0" smtClean="0"/>
              <a:t>вредную</a:t>
            </a:r>
            <a:r>
              <a:rPr lang="ru-RU" sz="3600" dirty="0" smtClean="0"/>
              <a:t> пищу, потому что </a:t>
            </a:r>
            <a:r>
              <a:rPr lang="ru-RU" sz="3600" dirty="0" smtClean="0"/>
              <a:t>будет </a:t>
            </a:r>
            <a:r>
              <a:rPr lang="ru-RU" sz="3600" b="1" dirty="0" smtClean="0"/>
              <a:t>болеть</a:t>
            </a:r>
            <a:r>
              <a:rPr lang="ru-RU" sz="3600" dirty="0" smtClean="0"/>
              <a:t> желудок</a:t>
            </a:r>
            <a:r>
              <a:rPr lang="ru-RU" sz="3600" dirty="0" smtClean="0"/>
              <a:t>.</a:t>
            </a:r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2050" name="Picture 2" descr="C:\Documents and Settings\U2\Рабочий стол\сердце отдаю детям\b_4f852a777e280357798d47b43d94e0d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9" y="1357298"/>
            <a:ext cx="2786082" cy="1857388"/>
          </a:xfrm>
          <a:prstGeom prst="rect">
            <a:avLst/>
          </a:prstGeom>
          <a:noFill/>
        </p:spPr>
      </p:pic>
      <p:pic>
        <p:nvPicPr>
          <p:cNvPr id="2051" name="Picture 3" descr="C:\Documents and Settings\U2\Рабочий стол\сердце отдаю детям\ostrye-boli-v-zhivot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5" y="1500174"/>
            <a:ext cx="3000396" cy="165688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71472" y="3357562"/>
            <a:ext cx="80724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Надо</a:t>
            </a:r>
            <a:r>
              <a:rPr lang="ru-RU" sz="3600" dirty="0" smtClean="0"/>
              <a:t> есть </a:t>
            </a:r>
            <a:r>
              <a:rPr lang="ru-RU" sz="3600" b="1" dirty="0" smtClean="0"/>
              <a:t>полезную</a:t>
            </a:r>
            <a:r>
              <a:rPr lang="ru-RU" sz="3600" dirty="0" smtClean="0"/>
              <a:t> пищу, чтобы был </a:t>
            </a:r>
            <a:r>
              <a:rPr lang="ru-RU" sz="3600" b="1" dirty="0" smtClean="0"/>
              <a:t>здоровый</a:t>
            </a:r>
            <a:r>
              <a:rPr lang="ru-RU" sz="3600" dirty="0" smtClean="0"/>
              <a:t> организм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2052" name="Picture 4" descr="C:\Documents and Settings\U2\Рабочий стол\сердце отдаю детям\1554824849_poleznye-blyuda-na-obed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8794" y="4714884"/>
            <a:ext cx="1878013" cy="1878013"/>
          </a:xfrm>
          <a:prstGeom prst="rect">
            <a:avLst/>
          </a:prstGeom>
          <a:noFill/>
        </p:spPr>
      </p:pic>
      <p:pic>
        <p:nvPicPr>
          <p:cNvPr id="2053" name="Picture 5" descr="C:\Documents and Settings\U2\Рабочий стол\сердце отдаю детям\скачанные файлы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57818" y="4500570"/>
            <a:ext cx="2714644" cy="20890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42852"/>
            <a:ext cx="8229600" cy="1185858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Нельзя</a:t>
            </a:r>
            <a:r>
              <a:rPr lang="ru-RU" dirty="0" smtClean="0"/>
              <a:t> </a:t>
            </a:r>
            <a:r>
              <a:rPr lang="ru-RU" b="1" dirty="0" smtClean="0"/>
              <a:t>поздно</a:t>
            </a:r>
            <a:r>
              <a:rPr lang="ru-RU" dirty="0" smtClean="0"/>
              <a:t> ложиться спать, потому что будет </a:t>
            </a:r>
            <a:r>
              <a:rPr lang="ru-RU" b="1" dirty="0" smtClean="0"/>
              <a:t>плохое </a:t>
            </a:r>
            <a:r>
              <a:rPr lang="ru-RU" dirty="0" smtClean="0"/>
              <a:t>самочувствие.</a:t>
            </a:r>
            <a:endParaRPr lang="ru-RU" dirty="0"/>
          </a:p>
        </p:txBody>
      </p:sp>
      <p:pic>
        <p:nvPicPr>
          <p:cNvPr id="17410" name="Picture 2" descr="C:\Documents and Settings\U2\Рабочий стол\сердце отдаю детям\8e8e8804c3c934aa5d25108fb9bc530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285860"/>
            <a:ext cx="3000396" cy="2001826"/>
          </a:xfrm>
          <a:prstGeom prst="rect">
            <a:avLst/>
          </a:prstGeom>
          <a:noFill/>
        </p:spPr>
      </p:pic>
      <p:pic>
        <p:nvPicPr>
          <p:cNvPr id="17411" name="Picture 3" descr="C:\Documents and Settings\U2\Рабочий стол\сердце отдаю детям\full_size_1567587067-be4faeada69160f8edcfa24550bf9cb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1285860"/>
            <a:ext cx="3571898" cy="1928825"/>
          </a:xfrm>
          <a:prstGeom prst="rect">
            <a:avLst/>
          </a:prstGeom>
          <a:noFill/>
        </p:spPr>
      </p:pic>
      <p:pic>
        <p:nvPicPr>
          <p:cNvPr id="17412" name="Picture 4" descr="C:\Documents and Settings\U2\Рабочий стол\сердце отдаю детям\мальчик-спит-в-ноче-11563357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66" y="4500570"/>
            <a:ext cx="2204626" cy="2357430"/>
          </a:xfrm>
          <a:prstGeom prst="rect">
            <a:avLst/>
          </a:prstGeom>
          <a:noFill/>
        </p:spPr>
      </p:pic>
      <p:pic>
        <p:nvPicPr>
          <p:cNvPr id="17413" name="Picture 5" descr="C:\Documents and Settings\U2\Рабочий стол\сердце отдаю детям\скачанные файлы (1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57818" y="4572008"/>
            <a:ext cx="2966247" cy="194894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71472" y="3500438"/>
            <a:ext cx="82153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Надо</a:t>
            </a:r>
            <a:r>
              <a:rPr lang="ru-RU" sz="2800" dirty="0" smtClean="0"/>
              <a:t> </a:t>
            </a:r>
            <a:r>
              <a:rPr lang="ru-RU" sz="2800" b="1" dirty="0" smtClean="0"/>
              <a:t>вовремя</a:t>
            </a:r>
            <a:r>
              <a:rPr lang="ru-RU" sz="2800" dirty="0" smtClean="0"/>
              <a:t> ложиться спать, чтобы </a:t>
            </a:r>
            <a:r>
              <a:rPr lang="ru-RU" sz="2800" dirty="0" smtClean="0"/>
              <a:t>были </a:t>
            </a:r>
            <a:r>
              <a:rPr lang="ru-RU" sz="2800" b="1" dirty="0" smtClean="0"/>
              <a:t>бодрость</a:t>
            </a:r>
            <a:r>
              <a:rPr lang="ru-RU" sz="2800" dirty="0" smtClean="0"/>
              <a:t> и </a:t>
            </a:r>
            <a:r>
              <a:rPr lang="ru-RU" sz="2800" b="1" dirty="0" smtClean="0"/>
              <a:t>заряд энергии </a:t>
            </a:r>
            <a:r>
              <a:rPr lang="ru-RU" sz="2800" dirty="0" smtClean="0"/>
              <a:t>на весь день.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2\Рабочий стол\сердце отдаю детям\unnamed (12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8139221" cy="5786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28654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dirty="0" smtClean="0"/>
              <a:t>Мы увидели сегодня, </a:t>
            </a:r>
          </a:p>
          <a:p>
            <a:pPr algn="ctr">
              <a:buNone/>
            </a:pPr>
            <a:r>
              <a:rPr lang="ru-RU" sz="2400" dirty="0" smtClean="0"/>
              <a:t>Что не надо чуда ждать.</a:t>
            </a:r>
          </a:p>
          <a:p>
            <a:pPr algn="ctr">
              <a:buNone/>
            </a:pPr>
            <a:r>
              <a:rPr lang="ru-RU" sz="2400" dirty="0" smtClean="0"/>
              <a:t>Надо просто постараться – </a:t>
            </a:r>
          </a:p>
          <a:p>
            <a:pPr algn="ctr">
              <a:buNone/>
            </a:pPr>
            <a:r>
              <a:rPr lang="ru-RU" sz="2400" dirty="0" smtClean="0"/>
              <a:t>И волшебниками стать!</a:t>
            </a:r>
          </a:p>
          <a:p>
            <a:pPr algn="ctr">
              <a:buNone/>
            </a:pPr>
            <a:r>
              <a:rPr lang="ru-RU" sz="2400" dirty="0" smtClean="0"/>
              <a:t> </a:t>
            </a:r>
          </a:p>
          <a:p>
            <a:pPr algn="ctr">
              <a:buNone/>
            </a:pPr>
            <a:r>
              <a:rPr lang="ru-RU" sz="2400" dirty="0" smtClean="0"/>
              <a:t>Лишь </a:t>
            </a:r>
            <a:r>
              <a:rPr lang="ru-RU" sz="2400" b="1" u="sng" dirty="0" smtClean="0"/>
              <a:t>от нас самих </a:t>
            </a:r>
            <a:r>
              <a:rPr lang="ru-RU" sz="2400" dirty="0" smtClean="0"/>
              <a:t>зависят</a:t>
            </a:r>
          </a:p>
          <a:p>
            <a:pPr algn="ctr">
              <a:buNone/>
            </a:pPr>
            <a:r>
              <a:rPr lang="ru-RU" sz="2400" dirty="0" smtClean="0"/>
              <a:t>Наша смелость, наш успех,</a:t>
            </a:r>
          </a:p>
          <a:p>
            <a:pPr algn="ctr">
              <a:buNone/>
            </a:pPr>
            <a:r>
              <a:rPr lang="ru-RU" sz="2400" dirty="0" smtClean="0"/>
              <a:t>И уверенность, что можем</a:t>
            </a:r>
          </a:p>
          <a:p>
            <a:pPr algn="ctr">
              <a:buNone/>
            </a:pPr>
            <a:r>
              <a:rPr lang="ru-RU" sz="2400" dirty="0" smtClean="0"/>
              <a:t>Сделать все мы лучше всех.</a:t>
            </a:r>
          </a:p>
          <a:p>
            <a:pPr algn="ctr">
              <a:buNone/>
            </a:pPr>
            <a:r>
              <a:rPr lang="ru-RU" sz="2400" dirty="0" smtClean="0"/>
              <a:t> </a:t>
            </a:r>
          </a:p>
          <a:p>
            <a:pPr algn="ctr">
              <a:buNone/>
            </a:pPr>
            <a:r>
              <a:rPr lang="ru-RU" sz="2400" dirty="0" smtClean="0"/>
              <a:t>Только взять на помощь надо</a:t>
            </a:r>
          </a:p>
          <a:p>
            <a:pPr algn="ctr">
              <a:buNone/>
            </a:pPr>
            <a:r>
              <a:rPr lang="ru-RU" sz="2400" dirty="0" smtClean="0"/>
              <a:t>Нам волшебные слова,</a:t>
            </a:r>
          </a:p>
          <a:p>
            <a:pPr algn="ctr">
              <a:buNone/>
            </a:pPr>
            <a:r>
              <a:rPr lang="ru-RU" sz="2400" dirty="0" smtClean="0"/>
              <a:t>Чтобы мощь живого слова</a:t>
            </a:r>
          </a:p>
          <a:p>
            <a:pPr algn="ctr">
              <a:buNone/>
            </a:pPr>
            <a:r>
              <a:rPr lang="ru-RU" sz="2400" dirty="0" smtClean="0"/>
              <a:t>Нас к успеху привела!</a:t>
            </a:r>
          </a:p>
          <a:p>
            <a:pPr algn="ctr"/>
            <a:endParaRPr lang="ru-RU" sz="2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U2\Рабочий стол\сердце отдаю детям\images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285860"/>
            <a:ext cx="5436284" cy="40719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89</Words>
  <PresentationFormat>Экран (4:3)</PresentationFormat>
  <Paragraphs>39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Доброе утро!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Доброе утро!</dc:title>
  <cp:lastModifiedBy>user2</cp:lastModifiedBy>
  <cp:revision>13</cp:revision>
  <dcterms:modified xsi:type="dcterms:W3CDTF">2021-02-02T13:53:13Z</dcterms:modified>
</cp:coreProperties>
</file>