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handoutMasterIdLst>
    <p:handoutMasterId r:id="rId24"/>
  </p:handoutMasterIdLst>
  <p:sldIdLst>
    <p:sldId id="256" r:id="rId2"/>
    <p:sldId id="273" r:id="rId3"/>
    <p:sldId id="258" r:id="rId4"/>
    <p:sldId id="259" r:id="rId5"/>
    <p:sldId id="261" r:id="rId6"/>
    <p:sldId id="262" r:id="rId7"/>
    <p:sldId id="263" r:id="rId8"/>
    <p:sldId id="276" r:id="rId9"/>
    <p:sldId id="274" r:id="rId10"/>
    <p:sldId id="275" r:id="rId11"/>
    <p:sldId id="279" r:id="rId12"/>
    <p:sldId id="280" r:id="rId13"/>
    <p:sldId id="277" r:id="rId14"/>
    <p:sldId id="271" r:id="rId15"/>
    <p:sldId id="264" r:id="rId16"/>
    <p:sldId id="265" r:id="rId17"/>
    <p:sldId id="268" r:id="rId18"/>
    <p:sldId id="266" r:id="rId19"/>
    <p:sldId id="269" r:id="rId20"/>
    <p:sldId id="270" r:id="rId21"/>
    <p:sldId id="267" r:id="rId22"/>
    <p:sldId id="281" r:id="rId23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377" y="-85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2C12A-6C7D-464B-A425-92E7170EADFC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E3223-9F9A-49E8-819E-F495C8BA95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062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E242-58A9-41F0-9EA7-37BE176941A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A2DE242-58A9-41F0-9EA7-37BE176941AA}" type="datetimeFigureOut">
              <a:rPr lang="ru-RU" smtClean="0"/>
              <a:t>08.10.2017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4846159-4CEB-4494-B7B0-57BDFA8B55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692696"/>
            <a:ext cx="7175351" cy="5544616"/>
          </a:xfrm>
        </p:spPr>
        <p:txBody>
          <a:bodyPr/>
          <a:lstStyle/>
          <a:p>
            <a:pPr marL="182880" indent="0" algn="r">
              <a:buNone/>
            </a:pPr>
            <a:r>
              <a:rPr lang="ru-RU" sz="4000" dirty="0" smtClean="0"/>
              <a:t>Презентация: «Деревья»</a:t>
            </a:r>
            <a:br>
              <a:rPr lang="ru-RU" sz="40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2000" dirty="0" smtClean="0"/>
              <a:t>Подготовила: учитель-логопед</a:t>
            </a:r>
            <a:br>
              <a:rPr lang="ru-RU" sz="2000" dirty="0" smtClean="0"/>
            </a:br>
            <a:r>
              <a:rPr lang="ru-RU" sz="2000" dirty="0" smtClean="0"/>
              <a:t>Болдырева А.В.</a:t>
            </a:r>
            <a:endParaRPr lang="ru-RU" sz="3600" dirty="0"/>
          </a:p>
        </p:txBody>
      </p:sp>
      <p:pic>
        <p:nvPicPr>
          <p:cNvPr id="3" name="Рисунок 2" descr="http://ic.pics.livejournal.com/lotiming/70983314/27435/27435_90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484784"/>
            <a:ext cx="5112568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03031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5\Desktop\c674b049935b665d3dfa4dd73b0c6a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4048466" cy="5235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93620" y="188640"/>
            <a:ext cx="21403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Сосна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9" name="Picture 3" descr="C:\Users\15\Desktop\47143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037" y="197970"/>
            <a:ext cx="2503717" cy="250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929360" y="2609875"/>
            <a:ext cx="232307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Шишки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100" name="Picture 4" descr="C:\Users\15\Desktop\469689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685" y="3284984"/>
            <a:ext cx="2656681" cy="2656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915520" y="5653112"/>
            <a:ext cx="23278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Иголки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307621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175351" cy="792088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400" dirty="0" smtClean="0"/>
              <a:t>Строение дерева </a:t>
            </a:r>
            <a:endParaRPr lang="ru-RU" sz="4400" dirty="0"/>
          </a:p>
        </p:txBody>
      </p:sp>
      <p:pic>
        <p:nvPicPr>
          <p:cNvPr id="4" name="Picture 2" descr="http://images.myshared.ru/6/771040/slide_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7" t="14972" r="4695" b="8677"/>
          <a:stretch/>
        </p:blipFill>
        <p:spPr bwMode="auto">
          <a:xfrm>
            <a:off x="179511" y="1280890"/>
            <a:ext cx="8775193" cy="555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3677606"/>
      </p:ext>
    </p:extLst>
  </p:cSld>
  <p:clrMapOvr>
    <a:masterClrMapping/>
  </p:clrMapOvr>
  <p:transition spd="med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026777" y="260648"/>
            <a:ext cx="7175351" cy="720079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/>
              <a:t>Как растет дерево</a:t>
            </a:r>
            <a:endParaRPr lang="ru-RU" sz="4000" dirty="0"/>
          </a:p>
        </p:txBody>
      </p:sp>
      <p:pic>
        <p:nvPicPr>
          <p:cNvPr id="4098" name="Picture 2" descr="https://thumbs.dreamstime.com/z/stage-growth-tree-vector-illustration-stages-4862103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0" t="3627" r="3403" b="11244"/>
          <a:stretch/>
        </p:blipFill>
        <p:spPr bwMode="auto">
          <a:xfrm>
            <a:off x="1011762" y="1052736"/>
            <a:ext cx="7099055" cy="5659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6902474"/>
      </p:ext>
    </p:extLst>
  </p:cSld>
  <p:clrMapOvr>
    <a:masterClrMapping/>
  </p:clrMapOvr>
  <p:transition spd="med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93216" y="332656"/>
            <a:ext cx="7175351" cy="1152128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600" dirty="0" smtClean="0"/>
              <a:t>Деревья в разные времена года</a:t>
            </a:r>
            <a:endParaRPr lang="ru-RU" sz="3600" dirty="0"/>
          </a:p>
        </p:txBody>
      </p:sp>
      <p:pic>
        <p:nvPicPr>
          <p:cNvPr id="3078" name="Picture 6" descr="https://st2.depositphotos.com/1903923/6267/v/950/depositphotos_62671541-stock-illustration-four-seaso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84784"/>
            <a:ext cx="5090392" cy="509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636379"/>
      </p:ext>
    </p:extLst>
  </p:cSld>
  <p:clrMapOvr>
    <a:masterClrMapping/>
  </p:clrMapOvr>
  <p:transition spd="med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7166" y="2967335"/>
            <a:ext cx="840967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Угадай-ка </a:t>
            </a:r>
            <a:r>
              <a:rPr lang="ru-RU" sz="9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sym typeface="Wingdings" pitchFamily="2" charset="2"/>
              </a:rPr>
              <a:t></a:t>
            </a:r>
            <a:endParaRPr lang="ru-RU" sz="9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9229858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11111E-6 3.7037E-6 L -1.11111E-6 -0.14699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36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467544" y="260648"/>
            <a:ext cx="3779540" cy="5609050"/>
            <a:chOff x="467544" y="260648"/>
            <a:chExt cx="3779540" cy="5609050"/>
          </a:xfrm>
        </p:grpSpPr>
        <p:pic>
          <p:nvPicPr>
            <p:cNvPr id="8194" name="Picture 2" descr="C:\Users\15\Desktop\rowan_leaf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556792"/>
              <a:ext cx="3779540" cy="43129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618696" y="260648"/>
              <a:ext cx="34772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Чей лист?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4585443" y="63217"/>
            <a:ext cx="2629191" cy="2457678"/>
            <a:chOff x="5997932" y="63217"/>
            <a:chExt cx="2656496" cy="2457678"/>
          </a:xfrm>
        </p:grpSpPr>
        <p:pic>
          <p:nvPicPr>
            <p:cNvPr id="8195" name="Picture 3" descr="C:\Users\15\Desktop\33857decda73a2a55dc8b084e77b32443f965327.preview.jpe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4057" y="63217"/>
              <a:ext cx="1329206" cy="17722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5997932" y="1597565"/>
              <a:ext cx="265649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Берёзы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6535111" y="2059230"/>
            <a:ext cx="2727029" cy="2654784"/>
            <a:chOff x="5923401" y="2276872"/>
            <a:chExt cx="2727029" cy="2654784"/>
          </a:xfrm>
        </p:grpSpPr>
        <p:pic>
          <p:nvPicPr>
            <p:cNvPr id="8196" name="Picture 4" descr="C:\Users\15\Desktop\84407125_136964438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8623" y="2276872"/>
              <a:ext cx="1544489" cy="206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Прямоугольник 4"/>
            <p:cNvSpPr/>
            <p:nvPr/>
          </p:nvSpPr>
          <p:spPr>
            <a:xfrm>
              <a:off x="5923401" y="4008326"/>
              <a:ext cx="272702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Рябины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4741030" y="3713245"/>
            <a:ext cx="1794081" cy="2981542"/>
            <a:chOff x="6392732" y="4290809"/>
            <a:chExt cx="1794081" cy="2981542"/>
          </a:xfrm>
        </p:grpSpPr>
        <p:pic>
          <p:nvPicPr>
            <p:cNvPr id="8197" name="Picture 5" descr="C:\Users\15\Desktop\5._Picea_abies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6209" y="4290809"/>
              <a:ext cx="1476375" cy="213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6392732" y="6349021"/>
              <a:ext cx="17940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Ёлки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833182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5\Desktop\osina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2076450"/>
            <a:ext cx="3478526" cy="300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7213" y="476672"/>
            <a:ext cx="34772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Чей лист?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703589" y="63217"/>
            <a:ext cx="2382383" cy="2350871"/>
            <a:chOff x="6117305" y="63217"/>
            <a:chExt cx="2407125" cy="2350871"/>
          </a:xfrm>
        </p:grpSpPr>
        <p:pic>
          <p:nvPicPr>
            <p:cNvPr id="5" name="Picture 3" descr="C:\Users\15\Desktop\33857decda73a2a55dc8b084e77b32443f965327.preview.jpe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4057" y="63217"/>
              <a:ext cx="1329206" cy="17722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6117305" y="1583091"/>
              <a:ext cx="2407125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Берёзы</a:t>
              </a:r>
              <a:endParaRPr lang="ru-RU" sz="48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404766" y="3601020"/>
            <a:ext cx="2150441" cy="3072787"/>
            <a:chOff x="5315714" y="1952470"/>
            <a:chExt cx="2150441" cy="3072787"/>
          </a:xfrm>
        </p:grpSpPr>
        <p:pic>
          <p:nvPicPr>
            <p:cNvPr id="9219" name="Picture 3" descr="C:\Users\15\Desktop\0011-014-Snachala-pogovorim-o-dikorastuschikh-rastenijakh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5714" y="1952470"/>
              <a:ext cx="2095500" cy="2400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5335444" y="4194260"/>
              <a:ext cx="2130711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Осины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678305" y="2059230"/>
            <a:ext cx="2446503" cy="2956058"/>
            <a:chOff x="6066595" y="2276872"/>
            <a:chExt cx="2446503" cy="2956058"/>
          </a:xfrm>
        </p:grpSpPr>
        <p:pic>
          <p:nvPicPr>
            <p:cNvPr id="11" name="Picture 4" descr="C:\Users\15\Desktop\84407125_136964438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8623" y="2276872"/>
              <a:ext cx="1544489" cy="206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Прямоугольник 11"/>
            <p:cNvSpPr/>
            <p:nvPr/>
          </p:nvSpPr>
          <p:spPr>
            <a:xfrm>
              <a:off x="6066595" y="4401933"/>
              <a:ext cx="2446503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Рябины</a:t>
              </a:r>
              <a:endParaRPr lang="ru-RU" sz="48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336317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5\Desktop\iк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68675" y="2093010"/>
            <a:ext cx="4107637" cy="303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6525" y="404664"/>
            <a:ext cx="34772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Чей лист?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915263" y="71475"/>
            <a:ext cx="2225289" cy="3539135"/>
            <a:chOff x="5146047" y="398684"/>
            <a:chExt cx="2225289" cy="3539135"/>
          </a:xfrm>
        </p:grpSpPr>
        <p:pic>
          <p:nvPicPr>
            <p:cNvPr id="12291" name="Picture 3" descr="C:\Users\15\Desktop\Maple2-520x693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9082" y="398684"/>
              <a:ext cx="2099221" cy="2797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5146047" y="3014489"/>
              <a:ext cx="222528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Клёна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6163484" y="3677167"/>
            <a:ext cx="2727029" cy="2765313"/>
            <a:chOff x="5905145" y="2276872"/>
            <a:chExt cx="2727029" cy="2765313"/>
          </a:xfrm>
        </p:grpSpPr>
        <p:pic>
          <p:nvPicPr>
            <p:cNvPr id="8" name="Picture 4" descr="C:\Users\15\Desktop\84407125_136964438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8623" y="2276872"/>
              <a:ext cx="1544489" cy="2064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5905145" y="4118855"/>
              <a:ext cx="272702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Рябины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139952" y="1770281"/>
            <a:ext cx="2160240" cy="3680658"/>
            <a:chOff x="6402203" y="4365104"/>
            <a:chExt cx="1794081" cy="2928751"/>
          </a:xfrm>
        </p:grpSpPr>
        <p:pic>
          <p:nvPicPr>
            <p:cNvPr id="11" name="Picture 5" descr="C:\Users\15\Desktop\5._Picea_abies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6373" y="4365104"/>
              <a:ext cx="1476375" cy="213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Прямоугольник 11"/>
            <p:cNvSpPr/>
            <p:nvPr/>
          </p:nvSpPr>
          <p:spPr>
            <a:xfrm>
              <a:off x="6402203" y="6370525"/>
              <a:ext cx="17940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Ёлки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302681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5\Desktop\101061065_large_6138885705731809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83" y="1772816"/>
            <a:ext cx="2882030" cy="4166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31148" y="476672"/>
            <a:ext cx="4362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Чьи семена?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445587" y="260648"/>
            <a:ext cx="2382383" cy="2334393"/>
            <a:chOff x="6117305" y="63217"/>
            <a:chExt cx="2407125" cy="2334393"/>
          </a:xfrm>
        </p:grpSpPr>
        <p:pic>
          <p:nvPicPr>
            <p:cNvPr id="5" name="Picture 3" descr="C:\Users\15\Desktop\33857decda73a2a55dc8b084e77b32443f965327.preview.jpe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4057" y="63217"/>
              <a:ext cx="1329206" cy="17722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6117305" y="1566613"/>
              <a:ext cx="2407125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Берёзы</a:t>
              </a:r>
              <a:endParaRPr lang="ru-RU" sz="48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303469" y="3539133"/>
            <a:ext cx="2372765" cy="3227007"/>
            <a:chOff x="5214417" y="1890583"/>
            <a:chExt cx="2372765" cy="3227007"/>
          </a:xfrm>
        </p:grpSpPr>
        <p:pic>
          <p:nvPicPr>
            <p:cNvPr id="8" name="Picture 3" descr="C:\Users\15\Desktop\0011-014-Snachala-pogovorim-o-dikorastuschikh-rastenijakh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3050" y="1890583"/>
              <a:ext cx="2095500" cy="2400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5214417" y="4194260"/>
              <a:ext cx="237276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Осины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856867" y="1628801"/>
            <a:ext cx="2160240" cy="3680658"/>
            <a:chOff x="6402203" y="4365104"/>
            <a:chExt cx="1794081" cy="2928751"/>
          </a:xfrm>
        </p:grpSpPr>
        <p:pic>
          <p:nvPicPr>
            <p:cNvPr id="11" name="Picture 5" descr="C:\Users\15\Desktop\5._Picea_abies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6373" y="4365104"/>
              <a:ext cx="1476375" cy="213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Прямоугольник 11"/>
            <p:cNvSpPr/>
            <p:nvPr/>
          </p:nvSpPr>
          <p:spPr>
            <a:xfrm>
              <a:off x="6402203" y="6370525"/>
              <a:ext cx="17940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Ёлки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116078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15\Desktop\iser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92896"/>
            <a:ext cx="2815977" cy="34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526" y="1052736"/>
            <a:ext cx="4362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Чьи семена?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983760" y="0"/>
            <a:ext cx="2160240" cy="3680658"/>
            <a:chOff x="6402203" y="4365104"/>
            <a:chExt cx="1794081" cy="2928751"/>
          </a:xfrm>
        </p:grpSpPr>
        <p:pic>
          <p:nvPicPr>
            <p:cNvPr id="5" name="Picture 5" descr="C:\Users\15\Desktop\5._Picea_abies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6373" y="4365104"/>
              <a:ext cx="1476375" cy="213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6402203" y="6370525"/>
              <a:ext cx="17940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Ёлки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6878994" y="3333177"/>
            <a:ext cx="2225289" cy="3539135"/>
            <a:chOff x="5146047" y="398684"/>
            <a:chExt cx="2225289" cy="3539135"/>
          </a:xfrm>
        </p:grpSpPr>
        <p:pic>
          <p:nvPicPr>
            <p:cNvPr id="8" name="Picture 3" descr="C:\Users\15\Desktop\Maple2-520x693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9082" y="398684"/>
              <a:ext cx="2099221" cy="2797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5146047" y="3014489"/>
              <a:ext cx="222528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Клёна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4211960" y="2055406"/>
            <a:ext cx="2249198" cy="3449052"/>
            <a:chOff x="4211960" y="2055406"/>
            <a:chExt cx="2249198" cy="3449052"/>
          </a:xfrm>
        </p:grpSpPr>
        <p:pic>
          <p:nvPicPr>
            <p:cNvPr id="10" name="Picture 2" descr="C:\Users\15\Desktop\dub04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2055406"/>
              <a:ext cx="2249198" cy="2747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4417076" y="4581128"/>
              <a:ext cx="183896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Дуба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773066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332656"/>
            <a:ext cx="5966666" cy="132836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Лиственные деревья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19526" y="2348880"/>
            <a:ext cx="3528938" cy="3094091"/>
          </a:xfrm>
        </p:spPr>
        <p:txBody>
          <a:bodyPr/>
          <a:lstStyle/>
          <a:p>
            <a:pPr algn="l"/>
            <a:r>
              <a:rPr lang="ru-RU" dirty="0" smtClean="0"/>
              <a:t>   </a:t>
            </a:r>
            <a:r>
              <a:rPr lang="ru-RU" sz="3200" dirty="0" smtClean="0"/>
              <a:t>Это деревья, у которых на ветках растут листья.</a:t>
            </a:r>
          </a:p>
          <a:p>
            <a:pPr algn="l"/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4" name="Рисунок 3" descr="https://ds02.infourok.ru/uploads/ex/03a4/0004f92b-a63a3f11/img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6" t="20972" r="55416" b="5555"/>
          <a:stretch/>
        </p:blipFill>
        <p:spPr bwMode="auto">
          <a:xfrm>
            <a:off x="683568" y="1943769"/>
            <a:ext cx="4535958" cy="40315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80260474"/>
      </p:ext>
    </p:extLst>
  </p:cSld>
  <p:clrMapOvr>
    <a:masterClrMapping/>
  </p:clrMapOvr>
  <p:transition spd="med"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15\Desktop\Helicopter_leav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4224469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0700" y="548680"/>
            <a:ext cx="4362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Чьи семена?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211960" y="2132856"/>
            <a:ext cx="2945745" cy="2697766"/>
            <a:chOff x="5992619" y="63217"/>
            <a:chExt cx="2656496" cy="2443204"/>
          </a:xfrm>
        </p:grpSpPr>
        <p:pic>
          <p:nvPicPr>
            <p:cNvPr id="5" name="Picture 3" descr="C:\Users\15\Desktop\33857decda73a2a55dc8b084e77b32443f965327.preview.jpe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4057" y="63217"/>
              <a:ext cx="1329206" cy="17722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5992619" y="1583091"/>
              <a:ext cx="265649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Берёзы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6755638" y="79149"/>
            <a:ext cx="2249198" cy="3199221"/>
            <a:chOff x="4211960" y="2055406"/>
            <a:chExt cx="2249198" cy="3449052"/>
          </a:xfrm>
        </p:grpSpPr>
        <p:pic>
          <p:nvPicPr>
            <p:cNvPr id="8" name="Picture 2" descr="C:\Users\15\Desktop\dub04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2055406"/>
              <a:ext cx="2249198" cy="2747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4417076" y="4581128"/>
              <a:ext cx="183896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Дуба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811510" y="3278370"/>
            <a:ext cx="2225289" cy="3539135"/>
            <a:chOff x="5146047" y="398684"/>
            <a:chExt cx="2225289" cy="3539135"/>
          </a:xfrm>
        </p:grpSpPr>
        <p:pic>
          <p:nvPicPr>
            <p:cNvPr id="11" name="Picture 3" descr="C:\Users\15\Desktop\Maple2-520x693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9082" y="398684"/>
              <a:ext cx="2099221" cy="2797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Прямоугольник 11"/>
            <p:cNvSpPr/>
            <p:nvPr/>
          </p:nvSpPr>
          <p:spPr>
            <a:xfrm>
              <a:off x="5146047" y="3014489"/>
              <a:ext cx="222528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Клёна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80413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5\Desktop\47143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7488"/>
            <a:ext cx="324036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3691" y="836712"/>
            <a:ext cx="41601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Чья шишка?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588224" y="188640"/>
            <a:ext cx="2286203" cy="3619947"/>
            <a:chOff x="5637730" y="427781"/>
            <a:chExt cx="2286203" cy="3619947"/>
          </a:xfrm>
        </p:grpSpPr>
        <p:pic>
          <p:nvPicPr>
            <p:cNvPr id="11267" name="Picture 3" descr="C:\Users\15\Desktop\c674b049935b665d3dfa4dd73b0c6ae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2120" y="427781"/>
              <a:ext cx="2257425" cy="29194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5637730" y="3124398"/>
              <a:ext cx="228620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Сосны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345783" y="2885257"/>
            <a:ext cx="2160240" cy="3680658"/>
            <a:chOff x="6402203" y="4365104"/>
            <a:chExt cx="1794081" cy="2928751"/>
          </a:xfrm>
        </p:grpSpPr>
        <p:pic>
          <p:nvPicPr>
            <p:cNvPr id="8" name="Picture 5" descr="C:\Users\15\Desktop\5._Picea_abies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6373" y="4365104"/>
              <a:ext cx="1476375" cy="213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6402203" y="6370525"/>
              <a:ext cx="17940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Ёлки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352229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052736"/>
            <a:ext cx="5966666" cy="242334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296251"/>
      </p:ext>
    </p:extLst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4915" y="336356"/>
            <a:ext cx="302518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Берёза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C:\Users\15\Desktop\33857decda73a2a55dc8b084e77b32443f965327.preview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68725"/>
            <a:ext cx="3567883" cy="4757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5\Desktop\53(1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36356"/>
            <a:ext cx="2912756" cy="2184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30988" y="2289646"/>
            <a:ext cx="397576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Лист берёзы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2" name="Picture 4" descr="C:\Users\15\Desktop\101061065_large_61388857057318092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242" y="3197747"/>
            <a:ext cx="1873257" cy="2477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610158" y="5502573"/>
            <a:ext cx="282000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ерёжки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61068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5\Desktop\dub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83978"/>
            <a:ext cx="3960440" cy="483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85436" y="260648"/>
            <a:ext cx="14686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Дуб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5" name="Picture 3" descr="C:\Users\15\Desktop\13-dub_16_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164" y="260648"/>
            <a:ext cx="3571611" cy="2678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92400" y="2713227"/>
            <a:ext cx="319350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Лист дуба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6" name="Picture 4" descr="C:\Users\15\Desktop\iser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81252" y="3407425"/>
            <a:ext cx="2185565" cy="264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688265" y="5804321"/>
            <a:ext cx="257153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Жёлуди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497714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5\Desktop\84407125_1369644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9260" y="116632"/>
            <a:ext cx="257899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30595" y="260648"/>
            <a:ext cx="25811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Рябина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3" name="Picture 3" descr="C:\Users\15\Desktop\9762579_87c9e06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" y="1340768"/>
            <a:ext cx="3813621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15\Desktop\rowan_lea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110" y="3200202"/>
            <a:ext cx="2609850" cy="2618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89894" y="2276872"/>
            <a:ext cx="45047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Ягоды рябины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4803" y="5661248"/>
            <a:ext cx="404790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Лист рябины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438804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15\Desktop\iпш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320" y="116632"/>
            <a:ext cx="2631009" cy="245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60715" y="2276872"/>
            <a:ext cx="354295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Лист клёна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8" name="Picture 4" descr="C:\Users\15\Desktop\Maple2-520x69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98377"/>
            <a:ext cx="389030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57205" y="116632"/>
            <a:ext cx="18549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Клён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9" name="Picture 5" descr="C:\Users\15\Desktop\Helicopter_leav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956" y="3109827"/>
            <a:ext cx="2884578" cy="256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89540" y="5547784"/>
            <a:ext cx="435247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Семена клёна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39961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5\Desktop\0011-014-Snachala-pogovorim-o-dikorastuschikh-rastenijak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3372048" cy="4475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68114" y="404664"/>
            <a:ext cx="22268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Осина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171" name="Picture 3" descr="C:\Users\15\Desktop\osina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0114"/>
            <a:ext cx="3695451" cy="2737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81775" y="3140968"/>
            <a:ext cx="365196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Лист осины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4047367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5966666" cy="10081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Хвойные деревья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24128" y="2060848"/>
            <a:ext cx="2952328" cy="4392488"/>
          </a:xfrm>
        </p:spPr>
        <p:txBody>
          <a:bodyPr/>
          <a:lstStyle/>
          <a:p>
            <a:endParaRPr lang="ru-RU" dirty="0" smtClean="0"/>
          </a:p>
          <a:p>
            <a:pPr algn="l"/>
            <a:r>
              <a:rPr lang="ru-RU" sz="3200" dirty="0" smtClean="0"/>
              <a:t>Это деревья, у которых вместо листьев хвоя.</a:t>
            </a:r>
            <a:endParaRPr lang="ru-RU" sz="3200" dirty="0"/>
          </a:p>
        </p:txBody>
      </p:sp>
      <p:pic>
        <p:nvPicPr>
          <p:cNvPr id="4" name="Рисунок 3" descr="https://ds03.infourok.ru/uploads/ex/02f6/0001fec5-edac2ddf/img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39" t="24028" r="4999" b="16388"/>
          <a:stretch/>
        </p:blipFill>
        <p:spPr bwMode="auto">
          <a:xfrm>
            <a:off x="705799" y="1844824"/>
            <a:ext cx="4029075" cy="40862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32111157"/>
      </p:ext>
    </p:extLst>
  </p:cSld>
  <p:clrMapOvr>
    <a:masterClrMapping/>
  </p:clrMapOvr>
  <p:transition spd="med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9071" y="466428"/>
            <a:ext cx="442140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Ёлка (ель)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15\Desktop\5._Picea_abi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7"/>
            <a:ext cx="3240360" cy="4682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5\Desktop\70677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66428"/>
            <a:ext cx="2351162" cy="403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82189" y="4221088"/>
            <a:ext cx="232307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Шишки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198333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171</TotalTime>
  <Words>115</Words>
  <Application>Microsoft Office PowerPoint</Application>
  <PresentationFormat>Экран (4:3)</PresentationFormat>
  <Paragraphs>58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Презентация: «Деревья»        Подготовила: учитель-логопед Болдырева А.В.</vt:lpstr>
      <vt:lpstr>Лиственные деревья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Хвойные деревья</vt:lpstr>
      <vt:lpstr>Презентация PowerPoint</vt:lpstr>
      <vt:lpstr>Презентация PowerPoint</vt:lpstr>
      <vt:lpstr>Строение дерева </vt:lpstr>
      <vt:lpstr>Как растет дерево</vt:lpstr>
      <vt:lpstr>Деревья в разные времена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ДЕРЕВЬЯ</dc:title>
  <dc:creator>15</dc:creator>
  <cp:lastModifiedBy>саня</cp:lastModifiedBy>
  <cp:revision>14</cp:revision>
  <cp:lastPrinted>2017-10-08T12:21:29Z</cp:lastPrinted>
  <dcterms:created xsi:type="dcterms:W3CDTF">2013-08-16T07:15:25Z</dcterms:created>
  <dcterms:modified xsi:type="dcterms:W3CDTF">2017-10-08T12:22:55Z</dcterms:modified>
</cp:coreProperties>
</file>