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71" r:id="rId10"/>
    <p:sldId id="263" r:id="rId11"/>
    <p:sldId id="265" r:id="rId12"/>
    <p:sldId id="266" r:id="rId13"/>
    <p:sldId id="269" r:id="rId14"/>
    <p:sldId id="267" r:id="rId15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600CC"/>
    <a:srgbClr val="71728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1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C64126-5F8C-43C1-A78E-0BEDAD0B5C2C}" type="doc">
      <dgm:prSet loTypeId="urn:microsoft.com/office/officeart/2005/8/layout/cycle8" loCatId="cycle" qsTypeId="urn:microsoft.com/office/officeart/2005/8/quickstyle/simple4" qsCatId="simple" csTypeId="urn:microsoft.com/office/officeart/2005/8/colors/accent1_2" csCatId="accent1" phldr="1"/>
      <dgm:spPr/>
    </dgm:pt>
    <dgm:pt modelId="{6F01E49F-0EBC-4A8A-8BE7-D53A7260C6B4}">
      <dgm:prSet phldrT="[Текст]"/>
      <dgm:spPr/>
      <dgm:t>
        <a:bodyPr/>
        <a:lstStyle/>
        <a:p>
          <a:endParaRPr lang="ru-RU" dirty="0"/>
        </a:p>
      </dgm:t>
    </dgm:pt>
    <dgm:pt modelId="{45D9407B-6701-49F2-A9A1-909B57F95DDC}" type="parTrans" cxnId="{13188C9A-5DE4-4E80-9FA8-00EC8FCC4170}">
      <dgm:prSet/>
      <dgm:spPr/>
      <dgm:t>
        <a:bodyPr/>
        <a:lstStyle/>
        <a:p>
          <a:endParaRPr lang="ru-RU"/>
        </a:p>
      </dgm:t>
    </dgm:pt>
    <dgm:pt modelId="{53099E62-C42D-40BF-95FD-84F958578D03}" type="sibTrans" cxnId="{13188C9A-5DE4-4E80-9FA8-00EC8FCC4170}">
      <dgm:prSet/>
      <dgm:spPr/>
      <dgm:t>
        <a:bodyPr/>
        <a:lstStyle/>
        <a:p>
          <a:endParaRPr lang="ru-RU"/>
        </a:p>
      </dgm:t>
    </dgm:pt>
    <dgm:pt modelId="{C8B787EB-7223-418A-99CF-022C7E99ED60}">
      <dgm:prSet phldrT="[Текст]"/>
      <dgm:spPr/>
      <dgm:t>
        <a:bodyPr/>
        <a:lstStyle/>
        <a:p>
          <a:endParaRPr lang="ru-RU" dirty="0"/>
        </a:p>
      </dgm:t>
    </dgm:pt>
    <dgm:pt modelId="{0F91F975-A28C-4EED-9A96-5201768DC82A}" type="parTrans" cxnId="{F96296E2-D359-40AD-9A04-952833BC6C44}">
      <dgm:prSet/>
      <dgm:spPr/>
      <dgm:t>
        <a:bodyPr/>
        <a:lstStyle/>
        <a:p>
          <a:endParaRPr lang="ru-RU"/>
        </a:p>
      </dgm:t>
    </dgm:pt>
    <dgm:pt modelId="{FCBEB9E5-D4E9-4086-AB92-014B69628980}" type="sibTrans" cxnId="{F96296E2-D359-40AD-9A04-952833BC6C44}">
      <dgm:prSet/>
      <dgm:spPr/>
      <dgm:t>
        <a:bodyPr/>
        <a:lstStyle/>
        <a:p>
          <a:endParaRPr lang="ru-RU"/>
        </a:p>
      </dgm:t>
    </dgm:pt>
    <dgm:pt modelId="{5B3FC0E6-0830-4360-B90E-124C87AB612E}" type="pres">
      <dgm:prSet presAssocID="{A0C64126-5F8C-43C1-A78E-0BEDAD0B5C2C}" presName="compositeShape" presStyleCnt="0">
        <dgm:presLayoutVars>
          <dgm:chMax val="7"/>
          <dgm:dir/>
          <dgm:resizeHandles val="exact"/>
        </dgm:presLayoutVars>
      </dgm:prSet>
      <dgm:spPr/>
    </dgm:pt>
    <dgm:pt modelId="{1722B55B-AE3B-43E0-903F-1D8CBE9F5D29}" type="pres">
      <dgm:prSet presAssocID="{A0C64126-5F8C-43C1-A78E-0BEDAD0B5C2C}" presName="wedge1" presStyleLbl="node1" presStyleIdx="0" presStyleCnt="2"/>
      <dgm:spPr/>
      <dgm:t>
        <a:bodyPr/>
        <a:lstStyle/>
        <a:p>
          <a:endParaRPr lang="ru-RU"/>
        </a:p>
      </dgm:t>
    </dgm:pt>
    <dgm:pt modelId="{CD2233D8-CE0E-461D-A625-5BCD46F8D94D}" type="pres">
      <dgm:prSet presAssocID="{A0C64126-5F8C-43C1-A78E-0BEDAD0B5C2C}" presName="dummy1a" presStyleCnt="0"/>
      <dgm:spPr/>
    </dgm:pt>
    <dgm:pt modelId="{16EBB10C-3E01-4884-AEAA-53C1218685E3}" type="pres">
      <dgm:prSet presAssocID="{A0C64126-5F8C-43C1-A78E-0BEDAD0B5C2C}" presName="dummy1b" presStyleCnt="0"/>
      <dgm:spPr/>
    </dgm:pt>
    <dgm:pt modelId="{0A5576FD-1E98-476E-8939-AA84674F0E7A}" type="pres">
      <dgm:prSet presAssocID="{A0C64126-5F8C-43C1-A78E-0BEDAD0B5C2C}" presName="wedge1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773E14-5857-4EB4-99A1-D72219530F56}" type="pres">
      <dgm:prSet presAssocID="{A0C64126-5F8C-43C1-A78E-0BEDAD0B5C2C}" presName="wedge2" presStyleLbl="node1" presStyleIdx="1" presStyleCnt="2"/>
      <dgm:spPr/>
      <dgm:t>
        <a:bodyPr/>
        <a:lstStyle/>
        <a:p>
          <a:endParaRPr lang="ru-RU"/>
        </a:p>
      </dgm:t>
    </dgm:pt>
    <dgm:pt modelId="{0B50DC99-FB5A-48B5-B22D-BC12D708401A}" type="pres">
      <dgm:prSet presAssocID="{A0C64126-5F8C-43C1-A78E-0BEDAD0B5C2C}" presName="dummy2a" presStyleCnt="0"/>
      <dgm:spPr/>
    </dgm:pt>
    <dgm:pt modelId="{1D6FD7DC-CF75-49F3-A816-403B9F712EF5}" type="pres">
      <dgm:prSet presAssocID="{A0C64126-5F8C-43C1-A78E-0BEDAD0B5C2C}" presName="dummy2b" presStyleCnt="0"/>
      <dgm:spPr/>
    </dgm:pt>
    <dgm:pt modelId="{4D63610F-A61F-42E7-9B76-023D3336E53A}" type="pres">
      <dgm:prSet presAssocID="{A0C64126-5F8C-43C1-A78E-0BEDAD0B5C2C}" presName="wedge2Tx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B52C62-E0E1-410B-841F-BCED978CEAED}" type="pres">
      <dgm:prSet presAssocID="{53099E62-C42D-40BF-95FD-84F958578D03}" presName="arrowWedge1" presStyleLbl="fgSibTrans2D1" presStyleIdx="0" presStyleCnt="2"/>
      <dgm:spPr/>
    </dgm:pt>
    <dgm:pt modelId="{CE002C46-C9FA-4823-8E6B-95A3DA7D544A}" type="pres">
      <dgm:prSet presAssocID="{FCBEB9E5-D4E9-4086-AB92-014B69628980}" presName="arrowWedge2" presStyleLbl="fgSibTrans2D1" presStyleIdx="1" presStyleCnt="2"/>
      <dgm:spPr/>
    </dgm:pt>
  </dgm:ptLst>
  <dgm:cxnLst>
    <dgm:cxn modelId="{F96296E2-D359-40AD-9A04-952833BC6C44}" srcId="{A0C64126-5F8C-43C1-A78E-0BEDAD0B5C2C}" destId="{C8B787EB-7223-418A-99CF-022C7E99ED60}" srcOrd="1" destOrd="0" parTransId="{0F91F975-A28C-4EED-9A96-5201768DC82A}" sibTransId="{FCBEB9E5-D4E9-4086-AB92-014B69628980}"/>
    <dgm:cxn modelId="{B4833B15-A3B5-408B-B103-C4AC2B34E36F}" type="presOf" srcId="{6F01E49F-0EBC-4A8A-8BE7-D53A7260C6B4}" destId="{0A5576FD-1E98-476E-8939-AA84674F0E7A}" srcOrd="1" destOrd="0" presId="urn:microsoft.com/office/officeart/2005/8/layout/cycle8"/>
    <dgm:cxn modelId="{B67D689B-E814-41D6-B2D1-01B52F0F2F11}" type="presOf" srcId="{C8B787EB-7223-418A-99CF-022C7E99ED60}" destId="{88773E14-5857-4EB4-99A1-D72219530F56}" srcOrd="0" destOrd="0" presId="urn:microsoft.com/office/officeart/2005/8/layout/cycle8"/>
    <dgm:cxn modelId="{5AB211B2-1A30-4730-9E58-FE15E2E1AED5}" type="presOf" srcId="{A0C64126-5F8C-43C1-A78E-0BEDAD0B5C2C}" destId="{5B3FC0E6-0830-4360-B90E-124C87AB612E}" srcOrd="0" destOrd="0" presId="urn:microsoft.com/office/officeart/2005/8/layout/cycle8"/>
    <dgm:cxn modelId="{8651EA3A-B480-410B-AEAE-DDDED2264D76}" type="presOf" srcId="{C8B787EB-7223-418A-99CF-022C7E99ED60}" destId="{4D63610F-A61F-42E7-9B76-023D3336E53A}" srcOrd="1" destOrd="0" presId="urn:microsoft.com/office/officeart/2005/8/layout/cycle8"/>
    <dgm:cxn modelId="{479316E9-E149-4BB3-8FAA-1BB41379246B}" type="presOf" srcId="{6F01E49F-0EBC-4A8A-8BE7-D53A7260C6B4}" destId="{1722B55B-AE3B-43E0-903F-1D8CBE9F5D29}" srcOrd="0" destOrd="0" presId="urn:microsoft.com/office/officeart/2005/8/layout/cycle8"/>
    <dgm:cxn modelId="{13188C9A-5DE4-4E80-9FA8-00EC8FCC4170}" srcId="{A0C64126-5F8C-43C1-A78E-0BEDAD0B5C2C}" destId="{6F01E49F-0EBC-4A8A-8BE7-D53A7260C6B4}" srcOrd="0" destOrd="0" parTransId="{45D9407B-6701-49F2-A9A1-909B57F95DDC}" sibTransId="{53099E62-C42D-40BF-95FD-84F958578D03}"/>
    <dgm:cxn modelId="{CACAEB81-FCA1-4908-9BE7-D074557BC0AE}" type="presParOf" srcId="{5B3FC0E6-0830-4360-B90E-124C87AB612E}" destId="{1722B55B-AE3B-43E0-903F-1D8CBE9F5D29}" srcOrd="0" destOrd="0" presId="urn:microsoft.com/office/officeart/2005/8/layout/cycle8"/>
    <dgm:cxn modelId="{EC75ED50-FDD0-4BA0-8922-F05C41454E0C}" type="presParOf" srcId="{5B3FC0E6-0830-4360-B90E-124C87AB612E}" destId="{CD2233D8-CE0E-461D-A625-5BCD46F8D94D}" srcOrd="1" destOrd="0" presId="urn:microsoft.com/office/officeart/2005/8/layout/cycle8"/>
    <dgm:cxn modelId="{B4EDD718-06C3-45F3-931D-BEE46C9ABC07}" type="presParOf" srcId="{5B3FC0E6-0830-4360-B90E-124C87AB612E}" destId="{16EBB10C-3E01-4884-AEAA-53C1218685E3}" srcOrd="2" destOrd="0" presId="urn:microsoft.com/office/officeart/2005/8/layout/cycle8"/>
    <dgm:cxn modelId="{000071C6-3B01-4FFE-A21E-A4A839F34E98}" type="presParOf" srcId="{5B3FC0E6-0830-4360-B90E-124C87AB612E}" destId="{0A5576FD-1E98-476E-8939-AA84674F0E7A}" srcOrd="3" destOrd="0" presId="urn:microsoft.com/office/officeart/2005/8/layout/cycle8"/>
    <dgm:cxn modelId="{0126F3F1-8DA1-4F4B-8FC0-24177E872E41}" type="presParOf" srcId="{5B3FC0E6-0830-4360-B90E-124C87AB612E}" destId="{88773E14-5857-4EB4-99A1-D72219530F56}" srcOrd="4" destOrd="0" presId="urn:microsoft.com/office/officeart/2005/8/layout/cycle8"/>
    <dgm:cxn modelId="{042C8B5A-F18E-40E2-92B0-69660B242819}" type="presParOf" srcId="{5B3FC0E6-0830-4360-B90E-124C87AB612E}" destId="{0B50DC99-FB5A-48B5-B22D-BC12D708401A}" srcOrd="5" destOrd="0" presId="urn:microsoft.com/office/officeart/2005/8/layout/cycle8"/>
    <dgm:cxn modelId="{F9F27769-9E4D-49A5-91F9-0144D78ED768}" type="presParOf" srcId="{5B3FC0E6-0830-4360-B90E-124C87AB612E}" destId="{1D6FD7DC-CF75-49F3-A816-403B9F712EF5}" srcOrd="6" destOrd="0" presId="urn:microsoft.com/office/officeart/2005/8/layout/cycle8"/>
    <dgm:cxn modelId="{547736AD-2CD0-492B-A10B-1D4CD6F361B8}" type="presParOf" srcId="{5B3FC0E6-0830-4360-B90E-124C87AB612E}" destId="{4D63610F-A61F-42E7-9B76-023D3336E53A}" srcOrd="7" destOrd="0" presId="urn:microsoft.com/office/officeart/2005/8/layout/cycle8"/>
    <dgm:cxn modelId="{11B93B7C-BAF1-4650-9F13-8CBE7AA2E0BD}" type="presParOf" srcId="{5B3FC0E6-0830-4360-B90E-124C87AB612E}" destId="{0AB52C62-E0E1-410B-841F-BCED978CEAED}" srcOrd="8" destOrd="0" presId="urn:microsoft.com/office/officeart/2005/8/layout/cycle8"/>
    <dgm:cxn modelId="{6771EE8D-0B8E-47C8-91BF-278A2A9D0C5A}" type="presParOf" srcId="{5B3FC0E6-0830-4360-B90E-124C87AB612E}" destId="{CE002C46-C9FA-4823-8E6B-95A3DA7D544A}" srcOrd="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22B55B-AE3B-43E0-903F-1D8CBE9F5D29}">
      <dsp:nvSpPr>
        <dsp:cNvPr id="0" name=""/>
        <dsp:cNvSpPr/>
      </dsp:nvSpPr>
      <dsp:spPr>
        <a:xfrm>
          <a:off x="1583981" y="349279"/>
          <a:ext cx="3856436" cy="3856436"/>
        </a:xfrm>
        <a:prstGeom prst="pie">
          <a:avLst>
            <a:gd name="adj1" fmla="val 16200000"/>
            <a:gd name="adj2" fmla="val 54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3691248" y="1359298"/>
        <a:ext cx="1377298" cy="1836398"/>
      </dsp:txXfrm>
    </dsp:sp>
    <dsp:sp modelId="{88773E14-5857-4EB4-99A1-D72219530F56}">
      <dsp:nvSpPr>
        <dsp:cNvPr id="0" name=""/>
        <dsp:cNvSpPr/>
      </dsp:nvSpPr>
      <dsp:spPr>
        <a:xfrm>
          <a:off x="1400341" y="349279"/>
          <a:ext cx="3856436" cy="385643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1772212" y="1359298"/>
        <a:ext cx="1377298" cy="1836398"/>
      </dsp:txXfrm>
    </dsp:sp>
    <dsp:sp modelId="{0AB52C62-E0E1-410B-841F-BCED978CEAED}">
      <dsp:nvSpPr>
        <dsp:cNvPr id="0" name=""/>
        <dsp:cNvSpPr/>
      </dsp:nvSpPr>
      <dsp:spPr>
        <a:xfrm>
          <a:off x="1345249" y="110547"/>
          <a:ext cx="4333900" cy="4333900"/>
        </a:xfrm>
        <a:prstGeom prst="circularArrow">
          <a:avLst>
            <a:gd name="adj1" fmla="val 5085"/>
            <a:gd name="adj2" fmla="val 327528"/>
            <a:gd name="adj3" fmla="val 5072472"/>
            <a:gd name="adj4" fmla="val 1620000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E002C46-C9FA-4823-8E6B-95A3DA7D544A}">
      <dsp:nvSpPr>
        <dsp:cNvPr id="0" name=""/>
        <dsp:cNvSpPr/>
      </dsp:nvSpPr>
      <dsp:spPr>
        <a:xfrm>
          <a:off x="1161610" y="110547"/>
          <a:ext cx="4333900" cy="4333900"/>
        </a:xfrm>
        <a:prstGeom prst="circularArrow">
          <a:avLst>
            <a:gd name="adj1" fmla="val 5085"/>
            <a:gd name="adj2" fmla="val 327528"/>
            <a:gd name="adj3" fmla="val 15872472"/>
            <a:gd name="adj4" fmla="val 540000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fld id="{4D8EF90B-9334-4386-86FA-97DBF0918A68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 smtClean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0016E844-3D9C-430D-A8E6-7971C16C08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9394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5F72B-EDDD-4B25-B8C8-BEC1891B3C33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58291-3009-4872-B2A0-4B4253537E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5974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175DA-9E8C-4C28-9B6A-FFE73AFD70C7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84A40-6A0C-4B88-B044-4BFFF960AD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7140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47F3A-105A-4835-928A-370C50662ED5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98696-A74B-4F9B-B5B7-BD750742F5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77196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73F04-95A9-48E3-BD20-1003C2D4E23D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E6F12-B418-4211-9A6F-EC521DAA64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41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42A78-9C0C-4636-8095-63D23D0AC10A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77776-87A0-463A-939D-E9BFA45B07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882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904B3-726A-4E96-A059-3A8951DCDA4E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E7520-47ED-44C3-8B66-66BCB84EBD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0525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4941D-B3DF-4C20-A948-80E2E8AA9C8B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FFD58-A864-4CF4-9D35-8211B4D1A1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3025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114F7-194D-4181-AB2C-15EFB7D2AEF0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8C743-45AE-4191-B9D3-528E76EF82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4515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839D0-26D4-4C61-A6FF-AADC5758173F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348446-ADE5-4BDE-AE10-57B3648E62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108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BE1CE-ABA6-4FCA-8D3F-91F405F168B2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95C14E-6254-41AB-8D7D-340D694D09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4926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2F35F"/>
            </a:gs>
            <a:gs pos="62000">
              <a:srgbClr val="92BE3F"/>
            </a:gs>
            <a:gs pos="100000">
              <a:srgbClr val="80A33D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52B847-4C1F-4BFB-A09D-0E66C1EB6F3A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fld id="{90592AA6-4654-4B29-B588-EF0AA8BE55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82" r:id="rId8"/>
    <p:sldLayoutId id="2147483783" r:id="rId9"/>
    <p:sldLayoutId id="2147483779" r:id="rId10"/>
    <p:sldLayoutId id="21474837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anose="05020102010507070707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anose="05020102010507070707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anose="05020102010507070707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anose="05020102010507070707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anose="05020102010507070707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Vera\Desktop\&#1054;&#1089;&#1085;&#1086;&#1074;&#1099;%20&#1072;&#1085;&#1080;&#1084;&#1072;&#1094;&#1080;&#1080;\&#1076;&#1083;&#1103;%20&#1087;&#1088;&#1077;&#1079;&#1077;&#1085;&#1090;&#1072;&#1094;&#1080;&#1080;%20&#1086;&#1090;&#1082;&#1088;&#1099;&#1090;&#1086;&#1075;&#1086;%20&#1079;&#1072;&#1085;&#1103;&#1090;&#1080;&#1103;\&#1094;&#1099;&#1087;&#1083;&#1077;&#1085;&#1086;&#1082;%20&#1080;%20&#1089;&#1082;&#1088;&#1080;&#1087;&#1082;&#1072;%20&#1089;&#1094;12.avi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27588" y="3711575"/>
            <a:ext cx="3309937" cy="1584325"/>
          </a:xfrm>
        </p:spPr>
        <p:txBody>
          <a:bodyPr rtlCol="0">
            <a:normAutofit fontScale="92500" lnSpcReduction="20000"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Автор: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Савинкина</a:t>
            </a:r>
            <a:r>
              <a:rPr lang="ru-RU" b="1" dirty="0" smtClean="0">
                <a:solidFill>
                  <a:srgbClr val="C00000"/>
                </a:solidFill>
              </a:rPr>
              <a:t> Алёна Сергеевна, 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педагог дополнительного образования 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МАУДО г. Иркутска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430213"/>
            <a:ext cx="3671887" cy="5818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643438" y="0"/>
            <a:ext cx="3500462" cy="243143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GIF</a:t>
            </a:r>
            <a:r>
              <a:rPr lang="ru-RU" sz="3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анимации.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Создание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мультика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1695450"/>
            <a:ext cx="374650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838" y="3965575"/>
            <a:ext cx="3433762" cy="264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620713"/>
            <a:ext cx="3484562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692696"/>
            <a:ext cx="481253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Виды мультипликации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75647" y="4509120"/>
            <a:ext cx="227017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rgbClr val="66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объёмная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72238" y="5805264"/>
            <a:ext cx="269657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рисованная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086995" y="3134977"/>
            <a:ext cx="2621230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Компьютерная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графика</a:t>
            </a:r>
          </a:p>
        </p:txBody>
      </p:sp>
      <p:sp>
        <p:nvSpPr>
          <p:cNvPr id="14345" name="TextBox 12"/>
          <p:cNvSpPr txBox="1">
            <a:spLocks noChangeArrowheads="1"/>
          </p:cNvSpPr>
          <p:nvPr/>
        </p:nvSpPr>
        <p:spPr bwMode="auto">
          <a:xfrm>
            <a:off x="4957763" y="161925"/>
            <a:ext cx="31448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chemeClr val="bg1"/>
                </a:solidFill>
              </a:rPr>
              <a:t>Теоретические сведения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" y="2743200"/>
            <a:ext cx="2589213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2916238" y="981075"/>
            <a:ext cx="5327650" cy="3240088"/>
          </a:xfrm>
          <a:prstGeom prst="cloudCallout">
            <a:avLst>
              <a:gd name="adj1" fmla="val -45013"/>
              <a:gd name="adj2" fmla="val 60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5292725" y="149225"/>
            <a:ext cx="26844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chemeClr val="bg1"/>
                </a:solidFill>
              </a:rPr>
              <a:t>Сюрпризный момент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99392" y="1916832"/>
            <a:ext cx="396134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5400" b="1" dirty="0">
                <a:ln/>
                <a:solidFill>
                  <a:srgbClr val="FF0000"/>
                </a:solidFill>
                <a:cs typeface="Arial" charset="0"/>
              </a:rPr>
              <a:t>Сюрприз!!!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805168" y="1482586"/>
            <a:ext cx="3672408" cy="475311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389" name="TextBox 3"/>
          <p:cNvSpPr txBox="1">
            <a:spLocks noChangeArrowheads="1"/>
          </p:cNvSpPr>
          <p:nvPr/>
        </p:nvSpPr>
        <p:spPr bwMode="auto">
          <a:xfrm>
            <a:off x="5148263" y="157163"/>
            <a:ext cx="2792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chemeClr val="bg1"/>
                </a:solidFill>
              </a:rPr>
              <a:t>Практическая работа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836712"/>
            <a:ext cx="494077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/>
                <a:solidFill>
                  <a:srgbClr val="66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Покадровая съёмка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784367" y="2132856"/>
            <a:ext cx="3922050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6392" name="TextBox 5"/>
          <p:cNvSpPr txBox="1">
            <a:spLocks noChangeArrowheads="1"/>
          </p:cNvSpPr>
          <p:nvPr/>
        </p:nvSpPr>
        <p:spPr bwMode="auto">
          <a:xfrm>
            <a:off x="5084763" y="1989138"/>
            <a:ext cx="3294062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/>
              <a:t>Штатив неподвижен!</a:t>
            </a:r>
          </a:p>
          <a:p>
            <a:pPr eaLnBrk="1" hangingPunct="1"/>
            <a:endParaRPr lang="ru-RU" altLang="ru-RU" b="1"/>
          </a:p>
          <a:p>
            <a:pPr eaLnBrk="1" hangingPunct="1"/>
            <a:endParaRPr lang="ru-RU" altLang="ru-RU" b="1"/>
          </a:p>
          <a:p>
            <a:pPr eaLnBrk="1" hangingPunct="1"/>
            <a:r>
              <a:rPr lang="ru-RU" altLang="ru-RU" b="1"/>
              <a:t>Фотографировать после </a:t>
            </a:r>
          </a:p>
          <a:p>
            <a:pPr eaLnBrk="1" hangingPunct="1"/>
            <a:r>
              <a:rPr lang="ru-RU" altLang="ru-RU" b="1"/>
              <a:t>команды аниматоров!</a:t>
            </a:r>
          </a:p>
          <a:p>
            <a:pPr eaLnBrk="1" hangingPunct="1"/>
            <a:endParaRPr lang="ru-RU" altLang="ru-RU" b="1"/>
          </a:p>
          <a:p>
            <a:pPr eaLnBrk="1" hangingPunct="1"/>
            <a:endParaRPr lang="ru-RU" altLang="ru-RU" b="1"/>
          </a:p>
          <a:p>
            <a:pPr eaLnBrk="1" hangingPunct="1"/>
            <a:r>
              <a:rPr lang="ru-RU" altLang="ru-RU" b="1"/>
              <a:t>Двигать только персонаж!</a:t>
            </a:r>
          </a:p>
          <a:p>
            <a:pPr eaLnBrk="1" hangingPunct="1"/>
            <a:endParaRPr lang="ru-RU" altLang="ru-RU" b="1"/>
          </a:p>
          <a:p>
            <a:pPr eaLnBrk="1" hangingPunct="1"/>
            <a:endParaRPr lang="ru-RU" altLang="ru-RU" b="1"/>
          </a:p>
          <a:p>
            <a:pPr eaLnBrk="1" hangingPunct="1"/>
            <a:r>
              <a:rPr lang="ru-RU" altLang="ru-RU" b="1"/>
              <a:t>Чем меньше изменение </a:t>
            </a:r>
          </a:p>
          <a:p>
            <a:pPr eaLnBrk="1" hangingPunct="1"/>
            <a:r>
              <a:rPr lang="ru-RU" altLang="ru-RU" b="1"/>
              <a:t>положения – тем плавнее </a:t>
            </a:r>
          </a:p>
          <a:p>
            <a:pPr eaLnBrk="1" hangingPunct="1"/>
            <a:r>
              <a:rPr lang="ru-RU" altLang="ru-RU" b="1"/>
              <a:t>движется персонаж!</a:t>
            </a:r>
          </a:p>
          <a:p>
            <a:pPr eaLnBrk="1" hangingPunct="1"/>
            <a:endParaRPr lang="ru-RU" altLang="ru-RU"/>
          </a:p>
          <a:p>
            <a:pPr eaLnBrk="1" hangingPunct="1"/>
            <a:endParaRPr lang="ru-RU" altLang="ru-RU"/>
          </a:p>
        </p:txBody>
      </p:sp>
      <p:sp>
        <p:nvSpPr>
          <p:cNvPr id="9" name="4-конечная звезда 8"/>
          <p:cNvSpPr/>
          <p:nvPr/>
        </p:nvSpPr>
        <p:spPr>
          <a:xfrm>
            <a:off x="3059113" y="4221163"/>
            <a:ext cx="1008062" cy="1152525"/>
          </a:xfrm>
          <a:prstGeom prst="star4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" name="Фоновая музыка-Фо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372" y="722213"/>
            <a:ext cx="43785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mph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119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48181" y="980728"/>
            <a:ext cx="619592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Моё настроение</a:t>
            </a:r>
          </a:p>
        </p:txBody>
      </p:sp>
      <p:sp>
        <p:nvSpPr>
          <p:cNvPr id="6" name="Месяц 5"/>
          <p:cNvSpPr/>
          <p:nvPr/>
        </p:nvSpPr>
        <p:spPr>
          <a:xfrm rot="16200000">
            <a:off x="2013744" y="1953419"/>
            <a:ext cx="504825" cy="1582737"/>
          </a:xfrm>
          <a:prstGeom prst="moon">
            <a:avLst>
              <a:gd name="adj" fmla="val 21925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Минус 6"/>
          <p:cNvSpPr/>
          <p:nvPr/>
        </p:nvSpPr>
        <p:spPr>
          <a:xfrm>
            <a:off x="1293813" y="3641725"/>
            <a:ext cx="1944687" cy="360363"/>
          </a:xfrm>
          <a:prstGeom prst="mathMinus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Месяц 7"/>
          <p:cNvSpPr/>
          <p:nvPr/>
        </p:nvSpPr>
        <p:spPr>
          <a:xfrm rot="5400000">
            <a:off x="2087563" y="4329113"/>
            <a:ext cx="504825" cy="1584325"/>
          </a:xfrm>
          <a:prstGeom prst="moon">
            <a:avLst>
              <a:gd name="adj" fmla="val 21925"/>
            </a:avLst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419872" y="2160148"/>
            <a:ext cx="495520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  <a:cs typeface="+mn-cs"/>
              </a:rPr>
              <a:t>Настроение отличное!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13160" y="3417754"/>
            <a:ext cx="510588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CC"/>
                </a:solidFill>
                <a:latin typeface="+mn-lt"/>
                <a:cs typeface="+mn-cs"/>
              </a:rPr>
              <a:t>Настроение «так себе»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491880" y="4828800"/>
            <a:ext cx="449033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1728F"/>
                </a:solidFill>
                <a:latin typeface="+mn-lt"/>
                <a:cs typeface="+mn-cs"/>
              </a:rPr>
              <a:t>Настроение плохое</a:t>
            </a:r>
          </a:p>
        </p:txBody>
      </p:sp>
      <p:pic>
        <p:nvPicPr>
          <p:cNvPr id="174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87313"/>
            <a:ext cx="2309813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TextBox 3"/>
          <p:cNvSpPr txBox="1">
            <a:spLocks noChangeArrowheads="1"/>
          </p:cNvSpPr>
          <p:nvPr/>
        </p:nvSpPr>
        <p:spPr bwMode="auto">
          <a:xfrm>
            <a:off x="5737225" y="106363"/>
            <a:ext cx="1517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chemeClr val="bg1"/>
                </a:solidFill>
              </a:rPr>
              <a:t>рефлексия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2505075"/>
            <a:ext cx="1984375" cy="200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49815" y="2780928"/>
            <a:ext cx="238398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СПАСИБО </a:t>
            </a:r>
          </a:p>
        </p:txBody>
      </p:sp>
      <p:pic>
        <p:nvPicPr>
          <p:cNvPr id="1843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276475"/>
            <a:ext cx="2282825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803775"/>
            <a:ext cx="1708150" cy="184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60350"/>
            <a:ext cx="2190750" cy="237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700" y="115888"/>
            <a:ext cx="2592388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165600"/>
            <a:ext cx="1906587" cy="228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654050"/>
            <a:ext cx="222567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688" y="4005263"/>
            <a:ext cx="2144712" cy="287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Рисунок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938" y="4221163"/>
            <a:ext cx="1841500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561975"/>
            <a:ext cx="2476500" cy="354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251399" y="3184353"/>
            <a:ext cx="327525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27502" y="908720"/>
            <a:ext cx="708559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/>
                <a:solidFill>
                  <a:srgbClr val="0000FF"/>
                </a:solidFill>
                <a:latin typeface="+mn-lt"/>
                <a:cs typeface="+mn-cs"/>
              </a:rPr>
              <a:t>Игра «ДА» или «НЕТ»</a:t>
            </a:r>
          </a:p>
        </p:txBody>
      </p:sp>
      <p:pic>
        <p:nvPicPr>
          <p:cNvPr id="6147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563" y="2828925"/>
            <a:ext cx="2679700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03648" y="2276872"/>
            <a:ext cx="1620958" cy="317009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0" b="1" dirty="0">
                <a:ln/>
                <a:solidFill>
                  <a:schemeClr val="accent3"/>
                </a:solidFill>
                <a:latin typeface="+mn-lt"/>
                <a:cs typeface="+mn-cs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372200" y="2237324"/>
            <a:ext cx="1620958" cy="317009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0" b="1" dirty="0">
                <a:ln/>
                <a:solidFill>
                  <a:schemeClr val="accent3"/>
                </a:solidFill>
                <a:latin typeface="+mn-lt"/>
                <a:cs typeface="+mn-cs"/>
              </a:rPr>
              <a:t>?</a:t>
            </a:r>
          </a:p>
        </p:txBody>
      </p:sp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6804025" y="119063"/>
            <a:ext cx="1079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chemeClr val="bg1"/>
                </a:solidFill>
              </a:rPr>
              <a:t>играем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5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4" presetID="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7" presetID="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30" presetID="45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36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95936" y="783869"/>
            <a:ext cx="397897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/>
                <a:solidFill>
                  <a:srgbClr val="FF0000"/>
                </a:solidFill>
                <a:latin typeface="+mn-lt"/>
                <a:cs typeface="+mn-cs"/>
              </a:rPr>
              <a:t>2 команды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1115616" y="1772816"/>
          <a:ext cx="6840760" cy="45909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172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17513"/>
            <a:ext cx="2782887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Box 6"/>
          <p:cNvSpPr txBox="1">
            <a:spLocks noChangeArrowheads="1"/>
          </p:cNvSpPr>
          <p:nvPr/>
        </p:nvSpPr>
        <p:spPr bwMode="auto">
          <a:xfrm>
            <a:off x="5292725" y="119063"/>
            <a:ext cx="2792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chemeClr val="bg1"/>
                </a:solidFill>
              </a:rPr>
              <a:t>Практическая работа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print">
            <a:extLst/>
          </a:blip>
          <a:srcRect/>
          <a:stretch>
            <a:fillRect/>
          </a:stretch>
        </p:blipFill>
        <p:spPr bwMode="auto">
          <a:xfrm>
            <a:off x="611560" y="2451223"/>
            <a:ext cx="3790356" cy="25911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9" cstate="print">
            <a:extLst/>
          </a:blip>
          <a:srcRect l="7272" t="7024" r="7289" b="3487"/>
          <a:stretch/>
        </p:blipFill>
        <p:spPr bwMode="auto">
          <a:xfrm>
            <a:off x="4716016" y="2564904"/>
            <a:ext cx="3903233" cy="2448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34322" y="2060848"/>
            <a:ext cx="5137945" cy="9233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Анима</a:t>
            </a: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- душа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15615" y="3573016"/>
            <a:ext cx="7175361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Анимация – оживление,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одушевление</a:t>
            </a:r>
          </a:p>
        </p:txBody>
      </p:sp>
      <p:sp>
        <p:nvSpPr>
          <p:cNvPr id="8196" name="TextBox 5"/>
          <p:cNvSpPr txBox="1">
            <a:spLocks noChangeArrowheads="1"/>
          </p:cNvSpPr>
          <p:nvPr/>
        </p:nvSpPr>
        <p:spPr bwMode="auto">
          <a:xfrm>
            <a:off x="5219700" y="119063"/>
            <a:ext cx="28305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chemeClr val="bg1"/>
                </a:solidFill>
              </a:rPr>
              <a:t>Проблемная ситуация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836712"/>
            <a:ext cx="418415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>АНИМАЦИЯ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11097" y="5229200"/>
            <a:ext cx="592181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>мультипликация</a:t>
            </a:r>
          </a:p>
        </p:txBody>
      </p:sp>
      <p:pic>
        <p:nvPicPr>
          <p:cNvPr id="6" name="muzlome_Pole_chudes_-_Minuta_na_razmyshlenie_6742354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5" y="5515466"/>
            <a:ext cx="43785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20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3"/>
          <p:cNvSpPr>
            <a:spLocks noChangeArrowheads="1"/>
          </p:cNvSpPr>
          <p:nvPr/>
        </p:nvSpPr>
        <p:spPr bwMode="auto">
          <a:xfrm>
            <a:off x="831850" y="981075"/>
            <a:ext cx="56880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C00000"/>
                </a:solidFill>
              </a:rPr>
              <a:t>Принцип анимации - показ последовательных изображений с разными фазами движения</a:t>
            </a: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635125"/>
            <a:ext cx="4962525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3849688"/>
            <a:ext cx="307022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Box 6"/>
          <p:cNvSpPr txBox="1">
            <a:spLocks noChangeArrowheads="1"/>
          </p:cNvSpPr>
          <p:nvPr/>
        </p:nvSpPr>
        <p:spPr bwMode="auto">
          <a:xfrm>
            <a:off x="4946650" y="-12700"/>
            <a:ext cx="3146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chemeClr val="bg1"/>
                </a:solidFill>
              </a:rPr>
              <a:t>Теоретические сведения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60201" y="5792728"/>
            <a:ext cx="425949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2000" b="1" dirty="0">
                <a:ln w="1905"/>
                <a:solidFill>
                  <a:srgbClr val="66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charset="0"/>
              </a:rPr>
              <a:t>Игра «Замедленное движение»</a:t>
            </a:r>
          </a:p>
        </p:txBody>
      </p:sp>
      <p:sp>
        <p:nvSpPr>
          <p:cNvPr id="9223" name="TextBox 6"/>
          <p:cNvSpPr txBox="1">
            <a:spLocks noChangeArrowheads="1"/>
          </p:cNvSpPr>
          <p:nvPr/>
        </p:nvSpPr>
        <p:spPr bwMode="auto">
          <a:xfrm>
            <a:off x="5175250" y="292100"/>
            <a:ext cx="23383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chemeClr val="bg1"/>
                </a:solidFill>
              </a:rPr>
              <a:t>Физкультминутка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692150"/>
            <a:ext cx="8208962" cy="565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Box 4"/>
          <p:cNvSpPr txBox="1">
            <a:spLocks noChangeArrowheads="1"/>
          </p:cNvSpPr>
          <p:nvPr/>
        </p:nvSpPr>
        <p:spPr bwMode="auto">
          <a:xfrm>
            <a:off x="5614988" y="139700"/>
            <a:ext cx="24082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chemeClr val="bg1"/>
                </a:solidFill>
              </a:rPr>
              <a:t>Наглядный пример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7024687" cy="1143000"/>
          </a:xfrm>
        </p:spPr>
        <p:txBody>
          <a:bodyPr/>
          <a:lstStyle/>
          <a:p>
            <a:r>
              <a:rPr lang="ru-RU" altLang="ru-RU" smtClean="0"/>
              <a:t>Кукольная анимация</a:t>
            </a:r>
          </a:p>
        </p:txBody>
      </p:sp>
      <p:pic>
        <p:nvPicPr>
          <p:cNvPr id="11267" name="Picture 2" descr="C:\Users\Admin\Desktop\42669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285875"/>
            <a:ext cx="8286750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3"/>
          <p:cNvSpPr txBox="1">
            <a:spLocks noChangeArrowheads="1"/>
          </p:cNvSpPr>
          <p:nvPr/>
        </p:nvSpPr>
        <p:spPr bwMode="auto">
          <a:xfrm>
            <a:off x="5599113" y="119063"/>
            <a:ext cx="2409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chemeClr val="bg1"/>
                </a:solidFill>
              </a:rPr>
              <a:t>Наглядный пример</a:t>
            </a:r>
          </a:p>
        </p:txBody>
      </p:sp>
      <p:pic>
        <p:nvPicPr>
          <p:cNvPr id="2" name="цыпленок и скрипка сц12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214438"/>
            <a:ext cx="8286750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1500" y="571500"/>
            <a:ext cx="480218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75000"/>
                  </a:schemeClr>
                </a:solidFill>
                <a:cs typeface="Arial" charset="0"/>
              </a:rPr>
              <a:t>ПЛАСТИЛИНОВАЯ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7024688" cy="1143000"/>
          </a:xfrm>
        </p:spPr>
        <p:txBody>
          <a:bodyPr/>
          <a:lstStyle/>
          <a:p>
            <a:r>
              <a:rPr lang="ru-RU" altLang="ru-RU" smtClean="0"/>
              <a:t>ПРЕДМЕТНАЯ</a:t>
            </a:r>
          </a:p>
        </p:txBody>
      </p:sp>
      <p:pic>
        <p:nvPicPr>
          <p:cNvPr id="13315" name="Picture 2" descr="C:\Users\Admin\Desktop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8" r="6871"/>
          <a:stretch>
            <a:fillRect/>
          </a:stretch>
        </p:blipFill>
        <p:spPr bwMode="auto">
          <a:xfrm>
            <a:off x="428625" y="1214438"/>
            <a:ext cx="8286750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376</TotalTime>
  <Words>127</Words>
  <Application>Microsoft Office PowerPoint</Application>
  <PresentationFormat>Экран (4:3)</PresentationFormat>
  <Paragraphs>59</Paragraphs>
  <Slides>14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Century Gothic</vt:lpstr>
      <vt:lpstr>Arial</vt:lpstr>
      <vt:lpstr>Wingdings 2</vt:lpstr>
      <vt:lpstr>Calibri</vt:lpstr>
      <vt:lpstr>Остин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Кукольная анимация</vt:lpstr>
      <vt:lpstr>Презентация PowerPoint</vt:lpstr>
      <vt:lpstr>ПРЕДМЕТНАЯ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GALINA</cp:lastModifiedBy>
  <cp:revision>30</cp:revision>
  <dcterms:created xsi:type="dcterms:W3CDTF">2015-12-01T04:07:30Z</dcterms:created>
  <dcterms:modified xsi:type="dcterms:W3CDTF">2022-01-28T05:10:14Z</dcterms:modified>
</cp:coreProperties>
</file>