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96" r:id="rId5"/>
    <p:sldId id="26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1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235" autoAdjust="0"/>
    <p:restoredTop sz="67673" autoAdjust="0"/>
  </p:normalViewPr>
  <p:slideViewPr>
    <p:cSldViewPr>
      <p:cViewPr>
        <p:scale>
          <a:sx n="81" d="100"/>
          <a:sy n="81" d="100"/>
        </p:scale>
        <p:origin x="-822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325F517-4FC3-4277-A730-BCA182F71158}" type="datetimeFigureOut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13EBD9C-3331-413B-8710-4FAB11F24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747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3EBD9C-3331-413B-8710-4FAB11F24F8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24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8889-C5BA-404C-9F91-00C16E212711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D9EC5-A4C6-49DC-BF90-D44F7A56D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FD7AB-DD75-45A6-9389-82946C48D716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81410-2B63-4DC2-8D34-2ADF38634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EDE4C-BA9A-4B79-BBF6-7E87773A1E64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802A2-DCB5-4D43-82FE-1FCDE6E63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9D948-6DC6-4E4D-BD21-AFD778458351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8890-2055-4281-825F-45CE487F9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32FFB-3E61-4754-AF24-52EB46419776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A3D9-FEB8-48B7-8B46-A66DC4D41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0CEE4-B256-45D5-B002-F41AAA2C2382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7F915-EC0D-41CB-98D5-48B86502C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E7DA-C60B-45A4-9303-794971157C4C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08C12-CC63-401D-92C2-4618D6E2E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A0D4-BEBB-41F3-9388-DF4B06977E12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467A2-932F-4E1B-927A-E973962FB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CD411-493D-416A-94EE-41EC1DC67E19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FB45C-AEB4-4B83-A160-EB8F41AFE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2064E-C36D-4DE7-8FEF-168331AA8C96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3B10D-2E65-4FE7-B767-63C1630B5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340E-11B6-4CFE-A226-EE762D7A340D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1010-4FFA-432F-BE3D-D42036B2F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D8A18B-9774-428C-88B8-EA7F59405E08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7A2899-61AA-45B5-B542-F7C57923D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747464"/>
            <a:ext cx="7772400" cy="4131890"/>
          </a:xfrm>
        </p:spPr>
        <p:txBody>
          <a:bodyPr/>
          <a:lstStyle/>
          <a:p>
            <a:r>
              <a:rPr lang="ru-RU" sz="66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66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66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66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6600" b="1" dirty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6600" b="1" dirty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дошкольное образовательное учреждение детский сад  общеразвивающего вида №26  «Ягодка»  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Ярославский 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Хорольского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 района  Приморского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дикие животные готовятся к зиме»</a:t>
            </a:r>
            <a:r>
              <a:rPr lang="ru-RU" sz="6600" dirty="0"/>
              <a:t/>
            </a:r>
            <a:br>
              <a:rPr lang="ru-RU" sz="6600" dirty="0"/>
            </a:br>
            <a:endParaRPr lang="ru-RU" sz="6600" b="1" dirty="0" smtClean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224736" cy="1152128"/>
          </a:xfrm>
        </p:spPr>
        <p:txBody>
          <a:bodyPr rtlCol="0"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Воспитатель: </a:t>
            </a:r>
          </a:p>
          <a:p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Архипчук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Ирина Анатольевна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71296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02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03649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844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712967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15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3"/>
            <a:ext cx="856895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3010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1026" name="Picture 2" descr="C:\Users\User\Desktop\IMG-20170327-WA0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66" y="1124744"/>
            <a:ext cx="8424936" cy="522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2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376264"/>
          </a:xfrm>
        </p:spPr>
        <p:txBody>
          <a:bodyPr/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составлять рассказы с помощью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4603A4-2D75-4E46-82BE-082C70E8AA6A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составлять рассказ из личного опыта.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умение составлять по образцу сложные и простые предложения.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умение составлять небольшие рассказы по набору картинок с последовательно развивающимися действиями.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в подборе наречий к существительным.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237A3F-2BB4-4F20-A087-D1BDC449C90B}" type="slidenum">
              <a:rPr lang="ru-RU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83A0D4-BEBB-41F3-9388-DF4B06977E12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1467A2-932F-4E1B-927A-E973962FBB4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Рисунок 5" descr="Поздняя осень - Иван Егоров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365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35292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49D948-6DC6-4E4D-BD21-AFD778458351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B8890-2055-4281-825F-45CE487F956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40768"/>
            <a:ext cx="849694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61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4" name="Рисунок 3" descr="C:\Users\1\AppData\Local\Microsoft\Windows\INetCache\Content.Word\вол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7129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961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4" name="Рисунок 3" descr="C:\Users\1\Desktop\логово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56895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704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6CD411-493D-416A-94EE-41EC1DC67E19}" type="datetime1">
              <a:rPr lang="ru-RU" smtClean="0"/>
              <a:pPr>
                <a:defRPr/>
              </a:pPr>
              <a:t>20.04.2017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FB45C-AEB4-4B83-A160-EB8F41AFE55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85698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37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</TotalTime>
  <Words>80</Words>
  <Application>Microsoft Office PowerPoint</Application>
  <PresentationFormat>Экран (4:3)</PresentationFormat>
  <Paragraphs>38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Снежинки 1</vt:lpstr>
      <vt:lpstr>    Муниципальное казенное дошкольное образовательное учреждение детский сад  общеразвивающего вида №26  «Ягодка»   пгт. Ярославский  Хорольского муниципального  района  Приморского края «Как дикие животные готовятся к зиме» </vt:lpstr>
      <vt:lpstr> Цель работы: 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User</cp:lastModifiedBy>
  <cp:revision>96</cp:revision>
  <dcterms:created xsi:type="dcterms:W3CDTF">2012-04-07T15:03:51Z</dcterms:created>
  <dcterms:modified xsi:type="dcterms:W3CDTF">2017-04-20T13:30:05Z</dcterms:modified>
  <cp:category>шаблоны к Powerpoint</cp:category>
</cp:coreProperties>
</file>