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6" r:id="rId2"/>
    <p:sldId id="315" r:id="rId3"/>
    <p:sldId id="316" r:id="rId4"/>
    <p:sldId id="304" r:id="rId5"/>
    <p:sldId id="273" r:id="rId6"/>
    <p:sldId id="331" r:id="rId7"/>
    <p:sldId id="332" r:id="rId8"/>
    <p:sldId id="330" r:id="rId9"/>
    <p:sldId id="329" r:id="rId10"/>
    <p:sldId id="333" r:id="rId11"/>
    <p:sldId id="320" r:id="rId12"/>
    <p:sldId id="334" r:id="rId13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  <p:clrMru>
    <a:srgbClr val="005024"/>
    <a:srgbClr val="99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21" autoAdjust="0"/>
    <p:restoredTop sz="94660"/>
  </p:normalViewPr>
  <p:slideViewPr>
    <p:cSldViewPr>
      <p:cViewPr>
        <p:scale>
          <a:sx n="70" d="100"/>
          <a:sy n="70" d="100"/>
        </p:scale>
        <p:origin x="-1290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8C2363-2C32-40ED-BF43-6B3F7623BE9F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3EC6F8-F9CB-4061-A019-D71638147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8C2363-2C32-40ED-BF43-6B3F7623BE9F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3EC6F8-F9CB-4061-A019-D71638147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8C2363-2C32-40ED-BF43-6B3F7623BE9F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3EC6F8-F9CB-4061-A019-D71638147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8C2363-2C32-40ED-BF43-6B3F7623BE9F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3EC6F8-F9CB-4061-A019-D71638147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8C2363-2C32-40ED-BF43-6B3F7623BE9F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3EC6F8-F9CB-4061-A019-D71638147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8C2363-2C32-40ED-BF43-6B3F7623BE9F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3EC6F8-F9CB-4061-A019-D71638147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8C2363-2C32-40ED-BF43-6B3F7623BE9F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3EC6F8-F9CB-4061-A019-D71638147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8C2363-2C32-40ED-BF43-6B3F7623BE9F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3EC6F8-F9CB-4061-A019-D71638147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8C2363-2C32-40ED-BF43-6B3F7623BE9F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3EC6F8-F9CB-4061-A019-D71638147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8C2363-2C32-40ED-BF43-6B3F7623BE9F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3EC6F8-F9CB-4061-A019-D71638147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8C2363-2C32-40ED-BF43-6B3F7623BE9F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3EC6F8-F9CB-4061-A019-D71638147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fld id="{788C2363-2C32-40ED-BF43-6B3F7623BE9F}" type="datetimeFigureOut">
              <a:rPr lang="ru-RU" smtClean="0"/>
              <a:pPr/>
              <a:t>29.03.2022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fld id="{E93EC6F8-F9CB-4061-A019-D71638147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85728"/>
            <a:ext cx="8258204" cy="2286016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sz="11200" dirty="0" smtClean="0">
                <a:solidFill>
                  <a:srgbClr val="005024"/>
                </a:solidFill>
                <a:latin typeface="Times New Roman" pitchFamily="18" charset="0"/>
                <a:cs typeface="Times New Roman" pitchFamily="18" charset="0"/>
              </a:rPr>
              <a:t>Представляем наш детский сад</a:t>
            </a:r>
          </a:p>
          <a:p>
            <a:pPr algn="ctr">
              <a:buNone/>
            </a:pPr>
            <a:r>
              <a:rPr lang="ru-RU" sz="9600" b="1" dirty="0" smtClean="0">
                <a:latin typeface="Monotype Corsiva" pitchFamily="66" charset="0"/>
              </a:rPr>
              <a:t>Муниципальное бюджетное дошкольное образовательное учреждение </a:t>
            </a:r>
          </a:p>
          <a:p>
            <a:pPr algn="ctr">
              <a:buNone/>
            </a:pPr>
            <a:r>
              <a:rPr lang="ru-RU" sz="9600" b="1" dirty="0" smtClean="0">
                <a:latin typeface="Monotype Corsiva" pitchFamily="66" charset="0"/>
              </a:rPr>
              <a:t>Детский сад комбинированного вида «Родничок» р.п. Чишмы </a:t>
            </a:r>
          </a:p>
          <a:p>
            <a:pPr algn="ctr">
              <a:buNone/>
            </a:pPr>
            <a:r>
              <a:rPr lang="ru-RU" sz="9600" b="1" dirty="0" smtClean="0">
                <a:latin typeface="Monotype Corsiva" pitchFamily="66" charset="0"/>
              </a:rPr>
              <a:t>муниципального района Чишминский район </a:t>
            </a:r>
          </a:p>
          <a:p>
            <a:pPr algn="ctr">
              <a:buNone/>
            </a:pPr>
            <a:r>
              <a:rPr lang="ru-RU" sz="9600" b="1" dirty="0" smtClean="0">
                <a:latin typeface="Monotype Corsiva" pitchFamily="66" charset="0"/>
              </a:rPr>
              <a:t>Республики Башкортостан</a:t>
            </a:r>
            <a:endParaRPr lang="ru-RU" sz="9600" dirty="0" smtClean="0">
              <a:latin typeface="Monotype Corsiva" pitchFamily="66" charset="0"/>
            </a:endParaRPr>
          </a:p>
          <a:p>
            <a:endParaRPr lang="ru-RU" sz="5600" dirty="0" smtClean="0">
              <a:latin typeface="Monotype Corsiva" pitchFamily="66" charset="0"/>
            </a:endParaRPr>
          </a:p>
          <a:p>
            <a:pPr marL="0" indent="0" algn="ctr">
              <a:buNone/>
            </a:pPr>
            <a:endParaRPr lang="ru-RU" sz="3200" dirty="0" smtClean="0"/>
          </a:p>
        </p:txBody>
      </p:sp>
      <p:pic>
        <p:nvPicPr>
          <p:cNvPr id="6" name="Содержимое 5" descr="DSCN7405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14348" y="2148176"/>
            <a:ext cx="7786742" cy="43475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3283483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 advClick="0" advTm="4000">
        <p14:vortex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846158"/>
          </a:xfrm>
        </p:spPr>
        <p:txBody>
          <a:bodyPr/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Пример для воспитанников педагоги детского сада и не только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2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286512" y="1071546"/>
            <a:ext cx="2571768" cy="28874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357554" y="1071546"/>
            <a:ext cx="2714644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Объект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357554" y="4194346"/>
            <a:ext cx="2571768" cy="2541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Объект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357158" y="4185412"/>
            <a:ext cx="2500330" cy="26305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Объект 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6426326" y="4071942"/>
            <a:ext cx="2506422" cy="2786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4" descr="D:\фото 17\в мире сказки\DSCF795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597" y="1071546"/>
            <a:ext cx="2571767" cy="31432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5158524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 advClick="0" advTm="4000">
        <p14:switch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Наши социальные партнеры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3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 flipH="1">
            <a:off x="3131840" y="1142984"/>
            <a:ext cx="2726044" cy="25717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Содержимое 4" descr="48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940152" y="1142984"/>
            <a:ext cx="2592288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Содержимое 15" descr="в музее21.jpg"/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457200" y="1214422"/>
            <a:ext cx="2686040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Содержимое 4" descr="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457200" y="3786190"/>
            <a:ext cx="261460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12500"/>
          </a:effectLst>
        </p:spPr>
      </p:pic>
      <p:pic>
        <p:nvPicPr>
          <p:cNvPr id="14" name="Рисунок 13" descr="D:\Фотки\олимпиада\SAM_1417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43240" y="3929066"/>
            <a:ext cx="2643206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D:\Фотки\праздник велосипедистов\09.2014 068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43636" y="3857628"/>
            <a:ext cx="2357454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фон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00240"/>
            <a:ext cx="8229600" cy="2714644"/>
          </a:xfrm>
        </p:spPr>
        <p:txBody>
          <a:bodyPr/>
          <a:lstStyle/>
          <a:p>
            <a:r>
              <a:rPr lang="ru-RU" dirty="0" smtClean="0"/>
              <a:t>Ждем Вас к нам</a:t>
            </a: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История создания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1822449"/>
          </a:xfrm>
        </p:spPr>
        <p:txBody>
          <a:bodyPr/>
          <a:lstStyle/>
          <a:p>
            <a:pPr algn="r"/>
            <a:r>
              <a:rPr lang="ru-RU" sz="1400" b="0" dirty="0" smtClean="0">
                <a:latin typeface="Monotype Corsiva" pitchFamily="66" charset="0"/>
                <a:cs typeface="Times New Roman" pitchFamily="18" charset="0"/>
              </a:rPr>
              <a:t>Меняется время, меняются люди... </a:t>
            </a:r>
          </a:p>
          <a:p>
            <a:pPr algn="r"/>
            <a:r>
              <a:rPr lang="ru-RU" sz="1400" b="0" dirty="0" smtClean="0">
                <a:latin typeface="Monotype Corsiva" pitchFamily="66" charset="0"/>
                <a:cs typeface="Times New Roman" pitchFamily="18" charset="0"/>
              </a:rPr>
              <a:t>Но одно неоспоримо: мы должны знать историю того, что нам дорого и близко.</a:t>
            </a:r>
          </a:p>
          <a:p>
            <a:pPr algn="r"/>
            <a:r>
              <a:rPr lang="ru-RU" sz="1400" b="0" dirty="0" smtClean="0">
                <a:latin typeface="Monotype Corsiva" pitchFamily="66" charset="0"/>
                <a:cs typeface="Times New Roman" pitchFamily="18" charset="0"/>
              </a:rPr>
              <a:t>Мы должны уважать труд людей, которые стояли у самых истоков, которые так бережно сохранили для нас весь накопленный опыт, передали в надежные руки установленные годами традиции.</a:t>
            </a: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57200" y="3071811"/>
            <a:ext cx="4040188" cy="3054352"/>
          </a:xfrm>
        </p:spPr>
        <p:txBody>
          <a:bodyPr/>
          <a:lstStyle/>
          <a:p>
            <a:pPr marL="0" indent="0" algn="just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ноябре1984 года СМУ-1 сдало в эксплуатацию здание  районного детского сада, который назвали «Родничок», открыла детский сад заведующая Осипова Валентина Николаевна.</a:t>
            </a:r>
          </a:p>
          <a:p>
            <a:pPr marL="0" indent="0" algn="just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 первыми кто был принят на работу, это старшая медсестра Новикова Валентина Юрьевна, 28 ноября 1984 года.</a:t>
            </a:r>
          </a:p>
          <a:p>
            <a:pPr marL="0" indent="0" algn="just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 первого декабря 1984 года в связи с решением Исполкома районного совета народных депутатов «Об открытии детского сада №9 на 280 мест» с 01.12.1984 года принять сотрудников согласно штатному расписанию. Это бал самый большой детский сад в поселке, таким же он является и по сей день.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наташа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678616" y="1285861"/>
            <a:ext cx="3974592" cy="3071834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/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Дом, в котором все окна распахнуты в детство.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Я любуюсь тобой, не могу наглядеться.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Мне милее и краше всех зданий на свете.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Дом, в котором с утра собираются дети.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Объект 3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85720" y="1857364"/>
            <a:ext cx="4210080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Содержимое 11" descr="зима с лидой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r="38462"/>
          <a:stretch>
            <a:fillRect/>
          </a:stretch>
        </p:blipFill>
        <p:spPr>
          <a:xfrm rot="5400000">
            <a:off x="4714877" y="1857365"/>
            <a:ext cx="3714774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Наш дружный коллектив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57158" y="1568035"/>
            <a:ext cx="4357718" cy="28646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Содержимое 4" descr="коллектив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8200" y="2928934"/>
            <a:ext cx="4281518" cy="36433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0927367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 advClick="0" advTm="4000">
        <p14:shred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846158"/>
          </a:xfrm>
        </p:spPr>
        <p:txBody>
          <a:bodyPr/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Коллектив детского сада стремиться  создавать комфортные условия для пребывания и обучения воспитанников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357298"/>
            <a:ext cx="2857520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2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6286512" y="1428736"/>
            <a:ext cx="2714644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286116" y="1357298"/>
            <a:ext cx="2786082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Объект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3214678" y="4214818"/>
            <a:ext cx="2714644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Объект 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357158" y="4286256"/>
            <a:ext cx="2714644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Объект 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6215074" y="4295186"/>
            <a:ext cx="2928926" cy="23485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5158524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 advClick="0" advTm="4000">
        <p14:switch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846158"/>
          </a:xfrm>
        </p:spPr>
        <p:txBody>
          <a:bodyPr/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каждой группе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500174"/>
            <a:ext cx="2857520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2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b="11403"/>
          <a:stretch>
            <a:fillRect/>
          </a:stretch>
        </p:blipFill>
        <p:spPr>
          <a:xfrm rot="5400000">
            <a:off x="6215074" y="1535892"/>
            <a:ext cx="2714644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286116" y="1500174"/>
            <a:ext cx="2786082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Объект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3214678" y="4143381"/>
            <a:ext cx="2714644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Объект 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357158" y="4143380"/>
            <a:ext cx="2714644" cy="24556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Объект 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6215074" y="4143380"/>
            <a:ext cx="2714644" cy="25003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5158524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 advClick="0" advTm="4000">
        <p14:switch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1071570"/>
          </a:xfrm>
        </p:spPr>
        <p:txBody>
          <a:bodyPr/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 также в музыкальном зале, в спортзале, в кабинетах логопедов и психолога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r="12500"/>
          <a:stretch>
            <a:fillRect/>
          </a:stretch>
        </p:blipFill>
        <p:spPr>
          <a:xfrm>
            <a:off x="214282" y="1285860"/>
            <a:ext cx="2714644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2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b="10526"/>
          <a:stretch>
            <a:fillRect/>
          </a:stretch>
        </p:blipFill>
        <p:spPr>
          <a:xfrm>
            <a:off x="6215074" y="1214422"/>
            <a:ext cx="2714644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4"/>
          <a:srcRect r="10256"/>
          <a:stretch>
            <a:fillRect/>
          </a:stretch>
        </p:blipFill>
        <p:spPr bwMode="auto">
          <a:xfrm>
            <a:off x="3286116" y="1285860"/>
            <a:ext cx="2500330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Объект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3214678" y="4143380"/>
            <a:ext cx="2714644" cy="25717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Объект 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357158" y="4071942"/>
            <a:ext cx="2714644" cy="27860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Объект 3"/>
          <p:cNvPicPr>
            <a:picLocks noChangeAspect="1"/>
          </p:cNvPicPr>
          <p:nvPr/>
        </p:nvPicPr>
        <p:blipFill>
          <a:blip r:embed="rId7" cstate="print"/>
          <a:srcRect t="13513"/>
          <a:stretch>
            <a:fillRect/>
          </a:stretch>
        </p:blipFill>
        <p:spPr bwMode="auto">
          <a:xfrm>
            <a:off x="6215074" y="4143380"/>
            <a:ext cx="2714644" cy="25717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5158524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 advClick="0" advTm="4000">
        <p14:switch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846158"/>
          </a:xfrm>
        </p:spPr>
        <p:txBody>
          <a:bodyPr/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 прогулках в любое время года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142984"/>
            <a:ext cx="2471726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286116" y="1142984"/>
            <a:ext cx="2571768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Объект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214678" y="4000504"/>
            <a:ext cx="2714644" cy="2857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Объект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357158" y="4143380"/>
            <a:ext cx="2500330" cy="2714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Содержимое 4" descr="DSCN1665.JPG"/>
          <p:cNvPicPr>
            <a:picLocks noGrp="1" noChangeAspect="1"/>
          </p:cNvPicPr>
          <p:nvPr>
            <p:ph sz="half" idx="2"/>
          </p:nvPr>
        </p:nvPicPr>
        <p:blipFill>
          <a:blip r:embed="rId6" cstate="print"/>
          <a:stretch>
            <a:fillRect/>
          </a:stretch>
        </p:blipFill>
        <p:spPr>
          <a:xfrm>
            <a:off x="6072198" y="1214423"/>
            <a:ext cx="2714644" cy="25717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D:\Фотки\100PHOTO\SAM_8290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00760" y="3929066"/>
            <a:ext cx="2714644" cy="2928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5158524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 advClick="0" advTm="4000">
        <p14:switch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846158"/>
          </a:xfrm>
        </p:spPr>
        <p:txBody>
          <a:bodyPr/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Педагогами организуется образовательная деятельность со всеми требованиями современного дошкольного образования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2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86512" y="1142984"/>
            <a:ext cx="2403967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643306" y="1214422"/>
            <a:ext cx="2143140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Объект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500034" y="4071942"/>
            <a:ext cx="2357454" cy="2786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Объект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6215074" y="4000504"/>
            <a:ext cx="2500330" cy="28574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Содержимое 11" descr="75.jpg"/>
          <p:cNvPicPr>
            <a:picLocks noGrp="1"/>
          </p:cNvPicPr>
          <p:nvPr>
            <p:ph sz="half" idx="1"/>
          </p:nvPr>
        </p:nvPicPr>
        <p:blipFill>
          <a:blip r:embed="rId6" cstate="print"/>
          <a:stretch>
            <a:fillRect/>
          </a:stretch>
        </p:blipFill>
        <p:spPr>
          <a:xfrm>
            <a:off x="357158" y="1214423"/>
            <a:ext cx="2786082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75.jpg"/>
          <p:cNvPicPr/>
          <p:nvPr/>
        </p:nvPicPr>
        <p:blipFill>
          <a:blip r:embed="rId7"/>
          <a:srcRect t="28571" b="28572"/>
          <a:stretch>
            <a:fillRect/>
          </a:stretch>
        </p:blipFill>
        <p:spPr>
          <a:xfrm>
            <a:off x="3500430" y="4000504"/>
            <a:ext cx="2286016" cy="2857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5158524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 advClick="0" advTm="4000">
        <p14:switch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6">
  <a:themeElements>
    <a:clrScheme name="Оформление по умолчанию 15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FFFF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Тема6</Template>
  <TotalTime>1880</TotalTime>
  <Words>251</Words>
  <Application>Microsoft Office PowerPoint</Application>
  <PresentationFormat>Экран (4:3)</PresentationFormat>
  <Paragraphs>22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Тема6</vt:lpstr>
      <vt:lpstr>Слайд 1</vt:lpstr>
      <vt:lpstr>История создания </vt:lpstr>
      <vt:lpstr>Дом, в котором все окна распахнуты в детство. Я любуюсь тобой, не могу наглядеться.  Мне милее и краше всех зданий на свете.  Дом, в котором с утра собираются дети. </vt:lpstr>
      <vt:lpstr>Наш дружный коллектив</vt:lpstr>
      <vt:lpstr>Коллектив детского сада стремиться  создавать комфортные условия для пребывания и обучения воспитанников   </vt:lpstr>
      <vt:lpstr>в каждой группе     </vt:lpstr>
      <vt:lpstr>А также в музыкальном зале, в спортзале, в кабинетах логопедов и психолога     </vt:lpstr>
      <vt:lpstr>На прогулках в любое время года   </vt:lpstr>
      <vt:lpstr>Педагогами организуется образовательная деятельность со всеми требованиями современного дошкольного образования   </vt:lpstr>
      <vt:lpstr> Пример для воспитанников педагоги детского сада и не только   </vt:lpstr>
      <vt:lpstr>Наши социальные партнеры</vt:lpstr>
      <vt:lpstr>Ждем Вас к нам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 презентации</dc:title>
  <dc:creator>Елена</dc:creator>
  <cp:lastModifiedBy>Admin</cp:lastModifiedBy>
  <cp:revision>132</cp:revision>
  <dcterms:created xsi:type="dcterms:W3CDTF">2014-08-10T07:57:19Z</dcterms:created>
  <dcterms:modified xsi:type="dcterms:W3CDTF">2022-03-29T04:40:47Z</dcterms:modified>
</cp:coreProperties>
</file>