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3D233-1655-4A88-ACAB-7F8AD3E2F39F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7EC49-38EC-499F-9614-09DBC5F27B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6;&#1091;&#1089;&#1089;&#1082;&#1080;&#1081;%20&#1091;&#1089;&#1090;&#1085;&#1099;&#1081;\034_Russkii_ustnii_Varvarstvo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034. ВОВ, аббревиатура.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034_Russkii_ustnii_Varvarst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5949280"/>
            <a:ext cx="592832" cy="592832"/>
          </a:xfrm>
          <a:prstGeom prst="rect">
            <a:avLst/>
          </a:prstGeom>
        </p:spPr>
      </p:pic>
    </p:spTree>
  </p:cSld>
  <p:clrMapOvr>
    <a:masterClrMapping/>
  </p:clrMapOvr>
  <p:transition advTm="906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Неправильное произношение</a:t>
            </a:r>
          </a:p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Безудержное, без надобности, употребление иноязычных слов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150" y="404664"/>
            <a:ext cx="49529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Варварство</a:t>
            </a:r>
            <a:endParaRPr lang="ru-RU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72f9b1d9c125d265b5e25c81e6ee30e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3645024"/>
            <a:ext cx="3312368" cy="283917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01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Вов, помоги мне!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332656"/>
            <a:ext cx="170591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ВОВ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2204864"/>
            <a:ext cx="530363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Ветеран ВОВ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3356992"/>
            <a:ext cx="700448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Всесоюзное общество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вулканологов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331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6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Пренебрежение к войне, за победу в которой каждая семья заплатила </a:t>
            </a:r>
            <a:r>
              <a:rPr lang="ru-RU" sz="4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жизнью</a:t>
            </a:r>
            <a:r>
              <a:rPr lang="ru-RU" sz="4000" b="1" dirty="0" smtClean="0">
                <a:solidFill>
                  <a:srgbClr val="C00000"/>
                </a:solidFill>
              </a:rPr>
              <a:t> отцов, матерей, сыновей, дочерей.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0"/>
            <a:ext cx="531414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Великая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отечественная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война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601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2088232"/>
          </a:xfrm>
        </p:spPr>
        <p:txBody>
          <a:bodyPr/>
          <a:lstStyle/>
          <a:p>
            <a:r>
              <a:rPr lang="ru-RU" dirty="0" smtClean="0"/>
              <a:t>Аббревиатуры – это получивший широкое распространение способ сокращенной передачи, состоящих из нескольких слов, названий государств, учреждений и т.п.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45255" y="2564904"/>
            <a:ext cx="14045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149080"/>
            <a:ext cx="703628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исторических эпох,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событий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3020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6660" y="332656"/>
            <a:ext cx="1484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КБ -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332656"/>
            <a:ext cx="7049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Конс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трукторское бюро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1340768"/>
            <a:ext cx="5829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Куликовская битва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8041" y="2204864"/>
            <a:ext cx="3142207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???</a:t>
            </a:r>
            <a:endParaRPr lang="ru-RU" sz="1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581128"/>
            <a:ext cx="15359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ПК -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91680" y="4653136"/>
            <a:ext cx="69832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Персональный компьютер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5445224"/>
            <a:ext cx="60903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Парижская коммуна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2141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a125e73a7919a220e03f2a827df9f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3118057"/>
            <a:ext cx="4427984" cy="3739943"/>
          </a:xfrm>
        </p:spPr>
      </p:pic>
      <p:pic>
        <p:nvPicPr>
          <p:cNvPr id="5" name="Рисунок 4" descr="forumfullimg~crimea~1363342077867~13656594016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10872" cy="3573015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657084"/>
            <a:ext cx="4716016" cy="3200916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0"/>
            <a:ext cx="4250777" cy="3140968"/>
          </a:xfrm>
          <a:prstGeom prst="rect">
            <a:avLst/>
          </a:prstGeom>
        </p:spPr>
      </p:pic>
    </p:spTree>
  </p:cSld>
  <p:clrMapOvr>
    <a:masterClrMapping/>
  </p:clrMapOvr>
  <p:transition advTm="42151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8.4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4|7.5|9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7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15.6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8|2.8|1.7|0.7|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92</Words>
  <Application>Microsoft Office PowerPoint</Application>
  <PresentationFormat>Экран (4:3)</PresentationFormat>
  <Paragraphs>24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034. ВОВ, аббревиатура.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034. ВОВ, аббревиатура.</dc:title>
  <dc:creator>Мельникова</dc:creator>
  <cp:lastModifiedBy>Мельникова</cp:lastModifiedBy>
  <cp:revision>4</cp:revision>
  <dcterms:created xsi:type="dcterms:W3CDTF">2014-11-10T17:30:28Z</dcterms:created>
  <dcterms:modified xsi:type="dcterms:W3CDTF">2014-11-10T18:08:11Z</dcterms:modified>
</cp:coreProperties>
</file>