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7" r:id="rId3"/>
    <p:sldId id="258" r:id="rId4"/>
    <p:sldId id="275" r:id="rId5"/>
    <p:sldId id="262" r:id="rId6"/>
    <p:sldId id="260" r:id="rId7"/>
    <p:sldId id="261" r:id="rId8"/>
    <p:sldId id="279" r:id="rId9"/>
    <p:sldId id="263" r:id="rId10"/>
    <p:sldId id="265" r:id="rId11"/>
    <p:sldId id="264" r:id="rId12"/>
    <p:sldId id="273" r:id="rId13"/>
    <p:sldId id="272" r:id="rId14"/>
    <p:sldId id="274" r:id="rId15"/>
    <p:sldId id="278" r:id="rId16"/>
    <p:sldId id="268" r:id="rId17"/>
    <p:sldId id="266" r:id="rId18"/>
    <p:sldId id="269" r:id="rId19"/>
    <p:sldId id="270" r:id="rId20"/>
    <p:sldId id="280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70" autoAdjust="0"/>
    <p:restoredTop sz="94660"/>
  </p:normalViewPr>
  <p:slideViewPr>
    <p:cSldViewPr>
      <p:cViewPr varScale="1">
        <p:scale>
          <a:sx n="83" d="100"/>
          <a:sy n="83" d="100"/>
        </p:scale>
        <p:origin x="-144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media" Target="file:///G:\&#1089;&#1077;&#1084;&#1080;&#1085;&#1072;&#1088;\&#1089;&#1077;&#1084;&#1080;&#1085;&#1072;&#1088;%2070%20&#1092;&#1077;&#1074;&#1088;&#1072;&#1083;&#1100;%202019\&#1041;&#1091;&#1083;&#1076;&#1072;&#1082;&#1086;&#1074;&#1072;\&#1053;&#1086;&#1074;&#1072;&#1103;%20&#1087;&#1072;&#1087;&#1082;&#1072;\videoplayback.mp4" TargetMode="External"/><Relationship Id="rId2" Type="http://schemas.openxmlformats.org/officeDocument/2006/relationships/slideLayout" Target="../slideLayouts/slideLayout1.xml"/><Relationship Id="rId1" Type="http://schemas.openxmlformats.org/officeDocument/2006/relationships/video" Target="file:///G:\&#1089;&#1077;&#1084;&#1080;&#1085;&#1072;&#1088;\&#1089;&#1077;&#1084;&#1080;&#1085;&#1072;&#1088;%2070%20&#1092;&#1077;&#1074;&#1088;&#1072;&#1083;&#1100;%202019\&#1041;&#1091;&#1083;&#1076;&#1072;&#1082;&#1086;&#1074;&#1072;\&#1053;&#1086;&#1074;&#1072;&#1103;%20&#1087;&#1072;&#1087;&#1082;&#1072;\videoplayback.mp4" TargetMode="Externa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media" Target="file:///G:\&#1089;&#1077;&#1084;&#1080;&#1085;&#1072;&#1088;\&#1089;&#1077;&#1084;&#1080;&#1085;&#1072;&#1088;%2070%20&#1092;&#1077;&#1074;&#1088;&#1072;&#1083;&#1100;%202019\&#1041;&#1091;&#1083;&#1076;&#1072;&#1082;&#1086;&#1074;&#1072;\&#1053;&#1086;&#1074;&#1072;&#1103;%20&#1087;&#1072;&#1087;&#1082;&#1072;\&#1095;&#1072;&#1081;222.mp4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41;&#1091;&#1083;&#1076;&#1072;&#1082;&#1086;&#1074;&#1072;\&#1053;&#1086;&#1074;&#1072;&#1103;%20&#1087;&#1072;&#1087;&#1082;&#1072;\&#1095;&#1072;&#1081;222.mp4" TargetMode="Externa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media" Target="file:///G:\&#1089;&#1077;&#1084;&#1080;&#1085;&#1072;&#1088;\&#1089;&#1077;&#1084;&#1080;&#1085;&#1072;&#1088;%2070%20&#1092;&#1077;&#1074;&#1088;&#1072;&#1083;&#1100;%202019\&#1041;&#1091;&#1083;&#1076;&#1072;&#1082;&#1086;&#1074;&#1072;\&#1053;&#1086;&#1074;&#1072;&#1103;%20&#1087;&#1072;&#1087;&#1082;&#1072;\&#1095;&#1072;&#1081;333.mp4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41;&#1091;&#1083;&#1076;&#1072;&#1082;&#1086;&#1074;&#1072;\&#1053;&#1086;&#1074;&#1072;&#1103;%20&#1087;&#1072;&#1087;&#1082;&#1072;\&#1095;&#1072;&#1081;333.mp4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file:///G:\&#1089;&#1077;&#1084;&#1080;&#1085;&#1072;&#1088;\&#1089;&#1077;&#1084;&#1080;&#1085;&#1072;&#1088;%2070%20&#1092;&#1077;&#1074;&#1088;&#1072;&#1083;&#1100;%202019\&#1041;&#1091;&#1083;&#1076;&#1072;&#1082;&#1086;&#1074;&#1072;\&#1053;&#1086;&#1074;&#1072;&#1103;%20&#1087;&#1072;&#1087;&#1082;&#1072;\&#1095;&#1072;&#1081;111.mp4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1;&#1091;&#1083;&#1076;&#1072;&#1082;&#1086;&#1074;&#1072;\&#1053;&#1086;&#1074;&#1072;&#1103;%20&#1087;&#1072;&#1087;&#1082;&#1072;\&#1095;&#1072;&#1081;111.mp4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305800" cy="4114799"/>
          </a:xfrm>
        </p:spPr>
        <p:txBody>
          <a:bodyPr/>
          <a:lstStyle/>
          <a:p>
            <a:r>
              <a:rPr lang="ru-RU" sz="4800" b="1" i="1" dirty="0" smtClean="0"/>
              <a:t>Виртуальное путешествие </a:t>
            </a:r>
            <a:br>
              <a:rPr lang="ru-RU" sz="4800" b="1" i="1" dirty="0" smtClean="0"/>
            </a:br>
            <a:r>
              <a:rPr lang="ru-RU" sz="4800" b="1" i="1" dirty="0" smtClean="0"/>
              <a:t>в дом-музей </a:t>
            </a:r>
            <a:r>
              <a:rPr lang="ru-RU" sz="5000" b="1" i="1" dirty="0" smtClean="0"/>
              <a:t/>
            </a:r>
            <a:br>
              <a:rPr lang="ru-RU" sz="5000" b="1" i="1" dirty="0" smtClean="0"/>
            </a:br>
            <a:r>
              <a:rPr lang="ru-RU" sz="5000" b="1" i="1" dirty="0" err="1" smtClean="0"/>
              <a:t>П.И.Чайковского</a:t>
            </a:r>
            <a:r>
              <a:rPr lang="ru-RU" sz="5400" i="1" dirty="0" smtClean="0"/>
              <a:t/>
            </a:r>
            <a:br>
              <a:rPr lang="ru-RU" sz="5400" i="1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600" dirty="0" smtClean="0"/>
              <a:t>подготовительная группа </a:t>
            </a: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7162800" cy="12192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Князева</a:t>
            </a:r>
            <a:r>
              <a:rPr lang="ru-RU" sz="3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Александра Валентиновна</a:t>
            </a:r>
          </a:p>
          <a:p>
            <a:pPr algn="r"/>
            <a:r>
              <a:rPr lang="ru-RU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Нифонтова Елена Витальевна </a:t>
            </a:r>
            <a:endParaRPr lang="ru-RU" sz="35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 rotWithShape="1">
          <a:blip r:embed="rId2" cstate="print"/>
          <a:srcRect l="2508" t="5329" b="7524"/>
          <a:stretch/>
        </p:blipFill>
        <p:spPr>
          <a:xfrm>
            <a:off x="0" y="13856"/>
            <a:ext cx="9151360" cy="68441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0667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8103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ideoplayback.mp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434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4431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 rotWithShape="1">
          <a:blip r:embed="rId2" cstate="print"/>
          <a:srcRect l="6061" t="5859" b="7475"/>
          <a:stretch/>
        </p:blipFill>
        <p:spPr>
          <a:xfrm>
            <a:off x="-26482" y="0"/>
            <a:ext cx="917048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eg"/>
          <p:cNvPicPr>
            <a:picLocks noChangeAspect="1"/>
          </p:cNvPicPr>
          <p:nvPr/>
        </p:nvPicPr>
        <p:blipFill rotWithShape="1">
          <a:blip r:embed="rId2" cstate="print"/>
          <a:srcRect r="2502" b="6666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чай222.mp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чай333.mp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-381000" y="-60960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5000" y="80520"/>
            <a:ext cx="4800600" cy="6808792"/>
          </a:xfrm>
        </p:spPr>
      </p:pic>
    </p:spTree>
    <p:extLst>
      <p:ext uri="{BB962C8B-B14F-4D97-AF65-F5344CB8AC3E}">
        <p14:creationId xmlns:p14="http://schemas.microsoft.com/office/powerpoint/2010/main" xmlns="" val="5220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11018"/>
          <a:stretch/>
        </p:blipFill>
        <p:spPr>
          <a:xfrm>
            <a:off x="1676400" y="-57866"/>
            <a:ext cx="5936479" cy="691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636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6" r="9272"/>
          <a:stretch/>
        </p:blipFill>
        <p:spPr>
          <a:xfrm>
            <a:off x="13855" y="34636"/>
            <a:ext cx="9177838" cy="68233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020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83144" y="0"/>
            <a:ext cx="1216946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00120" y="-457200"/>
            <a:ext cx="10991116" cy="73151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42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photo_8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чай111.mp4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-2381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8874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6608" y="0"/>
            <a:ext cx="9200607" cy="68856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220</TotalTime>
  <Words>10</Words>
  <Application>Microsoft Office PowerPoint</Application>
  <PresentationFormat>Экран (4:3)</PresentationFormat>
  <Paragraphs>3</Paragraphs>
  <Slides>21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Твердый переплет</vt:lpstr>
      <vt:lpstr>Виртуальное путешествие  в дом-музей  П.И.Чайковского  подготовительная группа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user</cp:lastModifiedBy>
  <cp:revision>20</cp:revision>
  <dcterms:created xsi:type="dcterms:W3CDTF">2019-01-22T19:03:25Z</dcterms:created>
  <dcterms:modified xsi:type="dcterms:W3CDTF">2019-09-17T17:41:19Z</dcterms:modified>
</cp:coreProperties>
</file>