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sldIdLst>
    <p:sldId id="267" r:id="rId2"/>
    <p:sldId id="268" r:id="rId3"/>
    <p:sldId id="271" r:id="rId4"/>
    <p:sldId id="258" r:id="rId5"/>
    <p:sldId id="269" r:id="rId6"/>
    <p:sldId id="270" r:id="rId7"/>
    <p:sldId id="272" r:id="rId8"/>
    <p:sldId id="276" r:id="rId9"/>
    <p:sldId id="273" r:id="rId10"/>
    <p:sldId id="290" r:id="rId11"/>
    <p:sldId id="288" r:id="rId12"/>
    <p:sldId id="275" r:id="rId13"/>
    <p:sldId id="289" r:id="rId14"/>
    <p:sldId id="274" r:id="rId15"/>
    <p:sldId id="277" r:id="rId16"/>
    <p:sldId id="278" r:id="rId17"/>
    <p:sldId id="279" r:id="rId18"/>
    <p:sldId id="280" r:id="rId19"/>
    <p:sldId id="281" r:id="rId20"/>
    <p:sldId id="283" r:id="rId21"/>
    <p:sldId id="284" r:id="rId22"/>
    <p:sldId id="285" r:id="rId23"/>
    <p:sldId id="286" r:id="rId24"/>
    <p:sldId id="291" r:id="rId25"/>
    <p:sldId id="287" r:id="rId26"/>
    <p:sldId id="266" r:id="rId2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675880-964F-42F8-A241-94579591C1B3}" type="datetimeFigureOut">
              <a:rPr lang="ru-RU" smtClean="0"/>
              <a:pPr/>
              <a:t>17.12.2020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7BF7C9-6659-49A4-8169-0C0CFC9BC6F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675880-964F-42F8-A241-94579591C1B3}" type="datetimeFigureOut">
              <a:rPr lang="ru-RU" smtClean="0"/>
              <a:pPr/>
              <a:t>17.12.2020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7BF7C9-6659-49A4-8169-0C0CFC9BC6F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675880-964F-42F8-A241-94579591C1B3}" type="datetimeFigureOut">
              <a:rPr lang="ru-RU" smtClean="0"/>
              <a:pPr/>
              <a:t>17.12.2020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7BF7C9-6659-49A4-8169-0C0CFC9BC6F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675880-964F-42F8-A241-94579591C1B3}" type="datetimeFigureOut">
              <a:rPr lang="ru-RU" smtClean="0"/>
              <a:pPr/>
              <a:t>17.12.2020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7BF7C9-6659-49A4-8169-0C0CFC9BC6F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675880-964F-42F8-A241-94579591C1B3}" type="datetimeFigureOut">
              <a:rPr lang="ru-RU" smtClean="0"/>
              <a:pPr/>
              <a:t>17.12.2020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7BF7C9-6659-49A4-8169-0C0CFC9BC6F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675880-964F-42F8-A241-94579591C1B3}" type="datetimeFigureOut">
              <a:rPr lang="ru-RU" smtClean="0"/>
              <a:pPr/>
              <a:t>17.12.2020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7BF7C9-6659-49A4-8169-0C0CFC9BC6F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675880-964F-42F8-A241-94579591C1B3}" type="datetimeFigureOut">
              <a:rPr lang="ru-RU" smtClean="0"/>
              <a:pPr/>
              <a:t>17.12.2020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7BF7C9-6659-49A4-8169-0C0CFC9BC6F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675880-964F-42F8-A241-94579591C1B3}" type="datetimeFigureOut">
              <a:rPr lang="ru-RU" smtClean="0"/>
              <a:pPr/>
              <a:t>17.12.2020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7BF7C9-6659-49A4-8169-0C0CFC9BC6F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675880-964F-42F8-A241-94579591C1B3}" type="datetimeFigureOut">
              <a:rPr lang="ru-RU" smtClean="0"/>
              <a:pPr/>
              <a:t>17.12.2020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7BF7C9-6659-49A4-8169-0C0CFC9BC6F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675880-964F-42F8-A241-94579591C1B3}" type="datetimeFigureOut">
              <a:rPr lang="ru-RU" smtClean="0"/>
              <a:pPr/>
              <a:t>17.12.2020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7BF7C9-6659-49A4-8169-0C0CFC9BC6F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675880-964F-42F8-A241-94579591C1B3}" type="datetimeFigureOut">
              <a:rPr lang="ru-RU" smtClean="0"/>
              <a:pPr/>
              <a:t>17.12.2020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7BF7C9-6659-49A4-8169-0C0CFC9BC6F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50675880-964F-42F8-A241-94579591C1B3}" type="datetimeFigureOut">
              <a:rPr lang="ru-RU" smtClean="0"/>
              <a:pPr/>
              <a:t>17.12.2020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D47BF7C9-6659-49A4-8169-0C0CFC9BC6F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332656"/>
            <a:ext cx="8126289" cy="1944216"/>
          </a:xfrm>
        </p:spPr>
        <p:txBody>
          <a:bodyPr>
            <a:normAutofit fontScale="90000"/>
          </a:bodyPr>
          <a:lstStyle/>
          <a:p>
            <a:pPr algn="ctr">
              <a:buNone/>
            </a:pP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Урок «Россия – Родина моя!»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911" y="2492896"/>
            <a:ext cx="8748464" cy="2601920"/>
          </a:xfrm>
        </p:spPr>
      </p:pic>
      <p:sp>
        <p:nvSpPr>
          <p:cNvPr id="5" name="TextBox 4"/>
          <p:cNvSpPr txBox="1"/>
          <p:nvPr/>
        </p:nvSpPr>
        <p:spPr>
          <a:xfrm>
            <a:off x="5004048" y="5628276"/>
            <a:ext cx="370806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smtClean="0"/>
              <a:t>Автор: Севастьянова Ольга Владимировна</a:t>
            </a:r>
          </a:p>
          <a:p>
            <a:r>
              <a:rPr lang="ru-RU" sz="1400" dirty="0" smtClean="0"/>
              <a:t>           МБОУ </a:t>
            </a:r>
            <a:r>
              <a:rPr lang="ru-RU" sz="1400" dirty="0" err="1" smtClean="0"/>
              <a:t>Лукинская</a:t>
            </a:r>
            <a:r>
              <a:rPr lang="ru-RU" sz="1400" dirty="0" smtClean="0"/>
              <a:t> ООШ</a:t>
            </a:r>
          </a:p>
        </p:txBody>
      </p:sp>
    </p:spTree>
    <p:extLst>
      <p:ext uri="{BB962C8B-B14F-4D97-AF65-F5344CB8AC3E}">
        <p14:creationId xmlns="" xmlns:p14="http://schemas.microsoft.com/office/powerpoint/2010/main" val="36425643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71502" y="285728"/>
            <a:ext cx="9215502" cy="864096"/>
          </a:xfrm>
        </p:spPr>
        <p:txBody>
          <a:bodyPr/>
          <a:lstStyle/>
          <a:p>
            <a:pPr algn="ctr">
              <a:buNone/>
            </a:pPr>
            <a:r>
              <a:rPr lang="ru-RU" dirty="0" smtClean="0">
                <a:solidFill>
                  <a:schemeClr val="accent6"/>
                </a:solidFill>
              </a:rPr>
              <a:t>Музей Пчелы</a:t>
            </a:r>
            <a:endParaRPr lang="ru-RU" dirty="0">
              <a:solidFill>
                <a:schemeClr val="accent6"/>
              </a:solidFill>
            </a:endParaRPr>
          </a:p>
        </p:txBody>
      </p:sp>
      <p:pic>
        <p:nvPicPr>
          <p:cNvPr id="27650" name="Picture 2" descr="C:\Users\KM\Downloads\Урок России\0_112acf_32a86620_orig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624" y="1412776"/>
            <a:ext cx="7233273" cy="482453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34137874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71502" y="285728"/>
            <a:ext cx="9215502" cy="864096"/>
          </a:xfrm>
        </p:spPr>
        <p:txBody>
          <a:bodyPr/>
          <a:lstStyle/>
          <a:p>
            <a:pPr algn="ctr">
              <a:buNone/>
            </a:pPr>
            <a:r>
              <a:rPr lang="ru-RU" dirty="0" smtClean="0">
                <a:solidFill>
                  <a:schemeClr val="accent6"/>
                </a:solidFill>
              </a:rPr>
              <a:t>Музей Пчелы</a:t>
            </a:r>
            <a:endParaRPr lang="ru-RU" dirty="0">
              <a:solidFill>
                <a:schemeClr val="accent6"/>
              </a:solidFill>
            </a:endParaRPr>
          </a:p>
        </p:txBody>
      </p:sp>
      <p:pic>
        <p:nvPicPr>
          <p:cNvPr id="36866" name="Picture 2" descr="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1412776"/>
            <a:ext cx="3672408" cy="4894047"/>
          </a:xfrm>
          <a:prstGeom prst="rect">
            <a:avLst/>
          </a:prstGeom>
          <a:noFill/>
        </p:spPr>
      </p:pic>
      <p:pic>
        <p:nvPicPr>
          <p:cNvPr id="36868" name="Picture 4" descr="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32040" y="1412776"/>
            <a:ext cx="3613398" cy="484289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34137874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71502" y="285728"/>
            <a:ext cx="9215502" cy="864096"/>
          </a:xfrm>
        </p:spPr>
        <p:txBody>
          <a:bodyPr/>
          <a:lstStyle/>
          <a:p>
            <a:pPr algn="ctr">
              <a:buNone/>
            </a:pPr>
            <a:r>
              <a:rPr lang="ru-RU" dirty="0" smtClean="0">
                <a:solidFill>
                  <a:schemeClr val="accent6"/>
                </a:solidFill>
              </a:rPr>
              <a:t>Музей Природы</a:t>
            </a:r>
            <a:endParaRPr lang="ru-RU" dirty="0">
              <a:solidFill>
                <a:schemeClr val="accent6"/>
              </a:solidFill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4338" name="Picture 2" descr="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9632" y="1412776"/>
            <a:ext cx="6912768" cy="466583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34137874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71502" y="285728"/>
            <a:ext cx="9215502" cy="864096"/>
          </a:xfrm>
        </p:spPr>
        <p:txBody>
          <a:bodyPr/>
          <a:lstStyle/>
          <a:p>
            <a:pPr algn="ctr">
              <a:buNone/>
            </a:pPr>
            <a:r>
              <a:rPr lang="ru-RU" dirty="0" smtClean="0">
                <a:solidFill>
                  <a:schemeClr val="accent6"/>
                </a:solidFill>
              </a:rPr>
              <a:t>Музей Природы</a:t>
            </a:r>
            <a:endParaRPr lang="ru-RU" dirty="0">
              <a:solidFill>
                <a:schemeClr val="accent6"/>
              </a:solidFill>
            </a:endParaRPr>
          </a:p>
        </p:txBody>
      </p:sp>
      <p:pic>
        <p:nvPicPr>
          <p:cNvPr id="37890" name="Picture 2" descr="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624" y="1412776"/>
            <a:ext cx="6791325" cy="509587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34137874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71502" y="285728"/>
            <a:ext cx="9215502" cy="864096"/>
          </a:xfrm>
        </p:spPr>
        <p:txBody>
          <a:bodyPr/>
          <a:lstStyle/>
          <a:p>
            <a:pPr algn="ctr">
              <a:buNone/>
            </a:pPr>
            <a:r>
              <a:rPr lang="ru-RU" dirty="0" err="1" smtClean="0">
                <a:solidFill>
                  <a:schemeClr val="accent6"/>
                </a:solidFill>
              </a:rPr>
              <a:t>Городищенский</a:t>
            </a:r>
            <a:r>
              <a:rPr lang="ru-RU" dirty="0" smtClean="0">
                <a:solidFill>
                  <a:schemeClr val="accent6"/>
                </a:solidFill>
              </a:rPr>
              <a:t> археологический комплекс</a:t>
            </a:r>
            <a:endParaRPr lang="ru-RU" dirty="0">
              <a:solidFill>
                <a:schemeClr val="accent6"/>
              </a:solidFill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8674" name="Picture 2" descr="C:\Users\KM\Downloads\Урок России\0mVtZNp5BwYmFQsqhp3W_YUcHyEKjnt2d-Y7sQEOMrrOGCTG8hRvMXu_FzjH8Qf1dg1gcX_3XdT_SADex7v3o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9632" y="1916832"/>
            <a:ext cx="6858000" cy="455295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34137874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71502" y="285728"/>
            <a:ext cx="9215502" cy="864096"/>
          </a:xfrm>
        </p:spPr>
        <p:txBody>
          <a:bodyPr/>
          <a:lstStyle/>
          <a:p>
            <a:pPr algn="ctr">
              <a:buNone/>
            </a:pPr>
            <a:r>
              <a:rPr lang="ru-RU" sz="3600" dirty="0" err="1" smtClean="0">
                <a:solidFill>
                  <a:schemeClr val="accent6"/>
                </a:solidFill>
              </a:rPr>
              <a:t>Лукинская</a:t>
            </a:r>
            <a:r>
              <a:rPr lang="ru-RU" sz="3600" dirty="0" smtClean="0">
                <a:solidFill>
                  <a:schemeClr val="accent6"/>
                </a:solidFill>
              </a:rPr>
              <a:t> Троицкая церковь</a:t>
            </a:r>
            <a:br>
              <a:rPr lang="ru-RU" sz="3600" dirty="0" smtClean="0">
                <a:solidFill>
                  <a:schemeClr val="accent6"/>
                </a:solidFill>
              </a:rPr>
            </a:br>
            <a:r>
              <a:rPr lang="ru-RU" sz="3600" dirty="0" smtClean="0">
                <a:solidFill>
                  <a:schemeClr val="accent6"/>
                </a:solidFill>
              </a:rPr>
              <a:t>Часовня-усыпальница</a:t>
            </a:r>
            <a:endParaRPr lang="ru-RU" sz="3600" dirty="0">
              <a:solidFill>
                <a:schemeClr val="accent6"/>
              </a:solidFill>
            </a:endParaRPr>
          </a:p>
        </p:txBody>
      </p:sp>
      <p:pic>
        <p:nvPicPr>
          <p:cNvPr id="29698" name="Picture 2" descr="C:\Users\KM\Downloads\Урок России\troickaia_cerkov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624" y="1700808"/>
            <a:ext cx="6437390" cy="482453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34137874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71502" y="285728"/>
            <a:ext cx="9215502" cy="864096"/>
          </a:xfrm>
        </p:spPr>
        <p:txBody>
          <a:bodyPr/>
          <a:lstStyle/>
          <a:p>
            <a:pPr algn="ctr">
              <a:buNone/>
            </a:pPr>
            <a:r>
              <a:rPr lang="ru-RU" dirty="0" smtClean="0">
                <a:solidFill>
                  <a:schemeClr val="accent6"/>
                </a:solidFill>
              </a:rPr>
              <a:t>Плавающий остров на </a:t>
            </a:r>
            <a:r>
              <a:rPr lang="ru-RU" dirty="0" err="1" smtClean="0">
                <a:solidFill>
                  <a:schemeClr val="accent6"/>
                </a:solidFill>
              </a:rPr>
              <a:t>Ракитинском</a:t>
            </a:r>
            <a:r>
              <a:rPr lang="ru-RU" dirty="0" smtClean="0">
                <a:solidFill>
                  <a:schemeClr val="accent6"/>
                </a:solidFill>
              </a:rPr>
              <a:t> озере</a:t>
            </a:r>
            <a:endParaRPr lang="ru-RU" dirty="0">
              <a:solidFill>
                <a:schemeClr val="accent6"/>
              </a:solidFill>
            </a:endParaRPr>
          </a:p>
        </p:txBody>
      </p:sp>
      <p:pic>
        <p:nvPicPr>
          <p:cNvPr id="10242" name="Picture 2" descr="1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19672" y="1988840"/>
            <a:ext cx="5832648" cy="437169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34137874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71502" y="285728"/>
            <a:ext cx="9215502" cy="864096"/>
          </a:xfrm>
        </p:spPr>
        <p:txBody>
          <a:bodyPr/>
          <a:lstStyle/>
          <a:p>
            <a:pPr algn="ctr">
              <a:buNone/>
            </a:pPr>
            <a:r>
              <a:rPr lang="ru-RU" dirty="0" err="1" smtClean="0">
                <a:solidFill>
                  <a:schemeClr val="accent6"/>
                </a:solidFill>
              </a:rPr>
              <a:t>Тюхтово</a:t>
            </a:r>
            <a:r>
              <a:rPr lang="ru-RU" dirty="0" smtClean="0">
                <a:solidFill>
                  <a:schemeClr val="accent6"/>
                </a:solidFill>
              </a:rPr>
              <a:t> на реке </a:t>
            </a:r>
            <a:r>
              <a:rPr lang="ru-RU" dirty="0" err="1" smtClean="0">
                <a:solidFill>
                  <a:schemeClr val="accent6"/>
                </a:solidFill>
              </a:rPr>
              <a:t>Молога</a:t>
            </a:r>
            <a:endParaRPr lang="ru-RU" dirty="0">
              <a:solidFill>
                <a:schemeClr val="accent6"/>
              </a:solidFill>
            </a:endParaRPr>
          </a:p>
        </p:txBody>
      </p:sp>
      <p:pic>
        <p:nvPicPr>
          <p:cNvPr id="30722" name="Picture 2" descr="C:\Users\KM\Downloads\Урок России\molog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5616" y="1412776"/>
            <a:ext cx="7101777" cy="489654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34137874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71502" y="285728"/>
            <a:ext cx="9215502" cy="864096"/>
          </a:xfrm>
        </p:spPr>
        <p:txBody>
          <a:bodyPr/>
          <a:lstStyle/>
          <a:p>
            <a:pPr algn="ctr">
              <a:buNone/>
            </a:pPr>
            <a:r>
              <a:rPr lang="ru-RU" dirty="0" smtClean="0">
                <a:solidFill>
                  <a:schemeClr val="accent6"/>
                </a:solidFill>
              </a:rPr>
              <a:t>Софьины горы</a:t>
            </a:r>
            <a:endParaRPr lang="ru-RU" dirty="0">
              <a:solidFill>
                <a:schemeClr val="accent6"/>
              </a:solidFill>
            </a:endParaRPr>
          </a:p>
        </p:txBody>
      </p:sp>
      <p:pic>
        <p:nvPicPr>
          <p:cNvPr id="8194" name="Picture 2" descr="1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5616" y="1484784"/>
            <a:ext cx="7059513" cy="47237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34137874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71502" y="285728"/>
            <a:ext cx="9215502" cy="864096"/>
          </a:xfrm>
        </p:spPr>
        <p:txBody>
          <a:bodyPr/>
          <a:lstStyle/>
          <a:p>
            <a:pPr algn="ctr">
              <a:buNone/>
            </a:pPr>
            <a:r>
              <a:rPr lang="ru-RU" sz="4400" dirty="0" smtClean="0">
                <a:solidFill>
                  <a:schemeClr val="accent6"/>
                </a:solidFill>
              </a:rPr>
              <a:t>Мемориальный комплекс в память о погибших в годы ВОВ</a:t>
            </a:r>
            <a:endParaRPr lang="ru-RU" sz="4400" dirty="0">
              <a:solidFill>
                <a:schemeClr val="accent6"/>
              </a:solidFill>
            </a:endParaRPr>
          </a:p>
        </p:txBody>
      </p:sp>
      <p:pic>
        <p:nvPicPr>
          <p:cNvPr id="31746" name="Picture 2" descr="C:\Users\KM\Downloads\Урок России\2442847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19672" y="1844824"/>
            <a:ext cx="6388968" cy="479172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34137874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beskrajnie-prostory-rossii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Содержимое 4"/>
          <p:cNvSpPr>
            <a:spLocks noGrp="1"/>
          </p:cNvSpPr>
          <p:nvPr>
            <p:ph sz="quarter" idx="13"/>
          </p:nvPr>
        </p:nvSpPr>
        <p:spPr>
          <a:xfrm>
            <a:off x="1547664" y="4581128"/>
            <a:ext cx="6400800" cy="347472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800" b="1" dirty="0" smtClean="0">
                <a:solidFill>
                  <a:schemeClr val="bg1"/>
                </a:solidFill>
              </a:rPr>
              <a:t>  Нет края на свете красивей,                          </a:t>
            </a:r>
            <a:br>
              <a:rPr lang="ru-RU" sz="2800" b="1" dirty="0" smtClean="0">
                <a:solidFill>
                  <a:schemeClr val="bg1"/>
                </a:solidFill>
              </a:rPr>
            </a:br>
            <a:r>
              <a:rPr lang="ru-RU" sz="2800" b="1" dirty="0" smtClean="0">
                <a:solidFill>
                  <a:schemeClr val="bg1"/>
                </a:solidFill>
              </a:rPr>
              <a:t>Нет Родины в мире светлей!</a:t>
            </a:r>
            <a:br>
              <a:rPr lang="ru-RU" sz="2800" b="1" dirty="0" smtClean="0">
                <a:solidFill>
                  <a:schemeClr val="bg1"/>
                </a:solidFill>
              </a:rPr>
            </a:br>
            <a:r>
              <a:rPr lang="ru-RU" sz="2800" b="1" dirty="0" smtClean="0">
                <a:solidFill>
                  <a:schemeClr val="bg1"/>
                </a:solidFill>
              </a:rPr>
              <a:t>Россия, Россия, Россия, –</a:t>
            </a:r>
            <a:br>
              <a:rPr lang="ru-RU" sz="2800" b="1" dirty="0" smtClean="0">
                <a:solidFill>
                  <a:schemeClr val="bg1"/>
                </a:solidFill>
              </a:rPr>
            </a:br>
            <a:r>
              <a:rPr lang="ru-RU" sz="2800" b="1" dirty="0" smtClean="0">
                <a:solidFill>
                  <a:schemeClr val="bg1"/>
                </a:solidFill>
              </a:rPr>
              <a:t>Что может быть сердцу милей?</a:t>
            </a:r>
            <a:br>
              <a:rPr lang="ru-RU" sz="2800" b="1" dirty="0" smtClean="0">
                <a:solidFill>
                  <a:schemeClr val="bg1"/>
                </a:solidFill>
              </a:rPr>
            </a:br>
            <a:endParaRPr lang="ru-RU" sz="2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71502" y="285728"/>
            <a:ext cx="9215502" cy="864096"/>
          </a:xfrm>
        </p:spPr>
        <p:txBody>
          <a:bodyPr/>
          <a:lstStyle/>
          <a:p>
            <a:pPr algn="ctr">
              <a:buNone/>
            </a:pPr>
            <a:endParaRPr lang="ru-RU" dirty="0">
              <a:solidFill>
                <a:schemeClr val="accent6"/>
              </a:solidFill>
            </a:endParaRPr>
          </a:p>
        </p:txBody>
      </p:sp>
      <p:pic>
        <p:nvPicPr>
          <p:cNvPr id="3" name="Рисунок 2" descr="http://www.klass39.ru/wp-content/uploads/2017/08/1-600x400.jpg?af7849"/>
          <p:cNvPicPr/>
          <p:nvPr/>
        </p:nvPicPr>
        <p:blipFill>
          <a:blip r:embed="rId2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o="urn:schemas-microsoft-com:office:office" xmlns:mc="http://schemas.openxmlformats.org/markup-compatibility/2006" xmlns:wpc="http://schemas.microsoft.com/office/word/2010/wordprocessingCanvas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836712"/>
            <a:ext cx="3301554" cy="2537073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Рисунок 3" descr="http://www.klass39.ru/wp-content/uploads/2017/08/2-600x400.jpg?af7849"/>
          <p:cNvPicPr/>
          <p:nvPr/>
        </p:nvPicPr>
        <p:blipFill>
          <a:blip r:embed="rId3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o="urn:schemas-microsoft-com:office:office" xmlns:mc="http://schemas.openxmlformats.org/markup-compatibility/2006" xmlns:wpc="http://schemas.microsoft.com/office/word/2010/wordprocessingCanvas" xmlns="" val="0"/>
              </a:ext>
            </a:extLst>
          </a:blip>
          <a:srcRect/>
          <a:stretch>
            <a:fillRect/>
          </a:stretch>
        </p:blipFill>
        <p:spPr bwMode="auto">
          <a:xfrm>
            <a:off x="4067944" y="908720"/>
            <a:ext cx="4320480" cy="252028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http://www.klass39.ru/wp-content/uploads/2017/08/6-600x400.jpg?af7849"/>
          <p:cNvPicPr/>
          <p:nvPr/>
        </p:nvPicPr>
        <p:blipFill>
          <a:blip r:embed="rId4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o="urn:schemas-microsoft-com:office:office" xmlns:mc="http://schemas.openxmlformats.org/markup-compatibility/2006" xmlns:wpc="http://schemas.microsoft.com/office/word/2010/wordprocessingCanvas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3645024"/>
            <a:ext cx="4792290" cy="2808312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http://www.klass39.ru/wp-content/uploads/2017/08/7-600x432.jpg?af7849"/>
          <p:cNvPicPr/>
          <p:nvPr/>
        </p:nvPicPr>
        <p:blipFill>
          <a:blip r:embed="rId5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o="urn:schemas-microsoft-com:office:office" xmlns:mc="http://schemas.openxmlformats.org/markup-compatibility/2006" xmlns:wpc="http://schemas.microsoft.com/office/word/2010/wordprocessingCanvas" xmlns="" val="0"/>
              </a:ext>
            </a:extLst>
          </a:blip>
          <a:srcRect/>
          <a:stretch>
            <a:fillRect/>
          </a:stretch>
        </p:blipFill>
        <p:spPr bwMode="auto">
          <a:xfrm>
            <a:off x="4788024" y="3573016"/>
            <a:ext cx="4153644" cy="270547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="" xmlns:p14="http://schemas.microsoft.com/office/powerpoint/2010/main" val="34137874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71502" y="285728"/>
            <a:ext cx="9215502" cy="864096"/>
          </a:xfrm>
        </p:spPr>
        <p:txBody>
          <a:bodyPr/>
          <a:lstStyle/>
          <a:p>
            <a:pPr algn="ctr">
              <a:buNone/>
            </a:pPr>
            <a:r>
              <a:rPr lang="ru-RU" dirty="0" smtClean="0">
                <a:solidFill>
                  <a:schemeClr val="accent6"/>
                </a:solidFill>
              </a:rPr>
              <a:t>Л</a:t>
            </a:r>
            <a:endParaRPr lang="ru-RU" dirty="0">
              <a:solidFill>
                <a:schemeClr val="accent6"/>
              </a:solidFill>
            </a:endParaRPr>
          </a:p>
        </p:txBody>
      </p:sp>
      <p:pic>
        <p:nvPicPr>
          <p:cNvPr id="3" name="Рисунок 2" descr="http://www.klass39.ru/wp-content/uploads/2017/08/%D0%A1%D0%A8-00-152-720x550.jpg?af7849"/>
          <p:cNvPicPr/>
          <p:nvPr/>
        </p:nvPicPr>
        <p:blipFill>
          <a:blip r:embed="rId2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o="urn:schemas-microsoft-com:office:office" xmlns:mc="http://schemas.openxmlformats.org/markup-compatibility/2006" xmlns:wpc="http://schemas.microsoft.com/office/word/2010/wordprocessingCanvas" xmlns="" val="0"/>
              </a:ext>
            </a:extLst>
          </a:blip>
          <a:srcRect/>
          <a:stretch>
            <a:fillRect/>
          </a:stretch>
        </p:blipFill>
        <p:spPr bwMode="auto">
          <a:xfrm>
            <a:off x="467544" y="332656"/>
            <a:ext cx="8136904" cy="597666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="" xmlns:p14="http://schemas.microsoft.com/office/powerpoint/2010/main" val="34137874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71502" y="285728"/>
            <a:ext cx="9215502" cy="864096"/>
          </a:xfrm>
        </p:spPr>
        <p:txBody>
          <a:bodyPr/>
          <a:lstStyle/>
          <a:p>
            <a:pPr algn="ctr">
              <a:buNone/>
            </a:pPr>
            <a:endParaRPr lang="ru-RU" dirty="0">
              <a:solidFill>
                <a:schemeClr val="accent6"/>
              </a:solidFill>
            </a:endParaRPr>
          </a:p>
        </p:txBody>
      </p:sp>
      <p:pic>
        <p:nvPicPr>
          <p:cNvPr id="3" name="Рисунок 2" descr="http://www.klass39.ru/wp-content/uploads/2017/08/stend-russkie-kompozitory-596x510.jpg?af7849"/>
          <p:cNvPicPr/>
          <p:nvPr/>
        </p:nvPicPr>
        <p:blipFill>
          <a:blip r:embed="rId2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o="urn:schemas-microsoft-com:office:office" xmlns:mc="http://schemas.openxmlformats.org/markup-compatibility/2006" xmlns:wpc="http://schemas.microsoft.com/office/word/2010/wordprocessingCanvas" xmlns="" val="0"/>
              </a:ext>
            </a:extLst>
          </a:blip>
          <a:srcRect/>
          <a:stretch>
            <a:fillRect/>
          </a:stretch>
        </p:blipFill>
        <p:spPr bwMode="auto">
          <a:xfrm>
            <a:off x="467544" y="332656"/>
            <a:ext cx="8280920" cy="619268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="" xmlns:p14="http://schemas.microsoft.com/office/powerpoint/2010/main" val="34137874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71502" y="285728"/>
            <a:ext cx="9215502" cy="864096"/>
          </a:xfrm>
        </p:spPr>
        <p:txBody>
          <a:bodyPr/>
          <a:lstStyle/>
          <a:p>
            <a:pPr algn="ctr">
              <a:buNone/>
            </a:pPr>
            <a:r>
              <a:rPr lang="ru-RU" dirty="0" smtClean="0">
                <a:solidFill>
                  <a:schemeClr val="accent6"/>
                </a:solidFill>
              </a:rPr>
              <a:t>Фермер Ершов С.А.</a:t>
            </a:r>
            <a:endParaRPr lang="ru-RU" dirty="0">
              <a:solidFill>
                <a:schemeClr val="accent6"/>
              </a:solidFill>
            </a:endParaRPr>
          </a:p>
        </p:txBody>
      </p:sp>
      <p:pic>
        <p:nvPicPr>
          <p:cNvPr id="32770" name="Picture 2" descr="C:\Users\KM\Downloads\Урок России\0mVtZNp5BwYmFQsqhp3W_YUcHyEKjnt2d-Y7sQEOMrrOGCTG8hRvMXu_FzjH8Qf1lRYFmLt72_QT7IQGn5DUNQ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1196752"/>
            <a:ext cx="7809403" cy="532859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34137874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71502" y="285728"/>
            <a:ext cx="9215502" cy="864096"/>
          </a:xfrm>
        </p:spPr>
        <p:txBody>
          <a:bodyPr/>
          <a:lstStyle/>
          <a:p>
            <a:pPr algn="ctr">
              <a:buNone/>
            </a:pPr>
            <a:r>
              <a:rPr lang="ru-RU" sz="3200" dirty="0" smtClean="0">
                <a:solidFill>
                  <a:schemeClr val="accent6"/>
                </a:solidFill>
              </a:rPr>
              <a:t>Глава </a:t>
            </a:r>
            <a:r>
              <a:rPr lang="ru-RU" sz="3200" dirty="0" err="1" smtClean="0">
                <a:solidFill>
                  <a:schemeClr val="accent6"/>
                </a:solidFill>
              </a:rPr>
              <a:t>Лукинского</a:t>
            </a:r>
            <a:r>
              <a:rPr lang="ru-RU" sz="3200" dirty="0" smtClean="0">
                <a:solidFill>
                  <a:schemeClr val="accent6"/>
                </a:solidFill>
              </a:rPr>
              <a:t> поселения –</a:t>
            </a:r>
            <a:br>
              <a:rPr lang="ru-RU" sz="3200" dirty="0" smtClean="0">
                <a:solidFill>
                  <a:schemeClr val="accent6"/>
                </a:solidFill>
              </a:rPr>
            </a:br>
            <a:r>
              <a:rPr lang="ru-RU" sz="3200" dirty="0" smtClean="0">
                <a:solidFill>
                  <a:schemeClr val="accent6"/>
                </a:solidFill>
              </a:rPr>
              <a:t>Баранова Н.А.</a:t>
            </a:r>
            <a:endParaRPr lang="ru-RU" sz="3200" dirty="0">
              <a:solidFill>
                <a:schemeClr val="accent6"/>
              </a:solidFill>
            </a:endParaRPr>
          </a:p>
        </p:txBody>
      </p:sp>
      <p:pic>
        <p:nvPicPr>
          <p:cNvPr id="38914" name="Picture 2" descr="http://tver.er.ru/media/userdata/regional_persons/2016/02/05/e7e12845be1b0c7a259e4aa9ba33ca4b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11760" y="1484784"/>
            <a:ext cx="4538078" cy="482453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34137874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4294967295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9168351" cy="6858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8399194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14833.jpg"/>
          <p:cNvPicPr>
            <a:picLocks noChangeAspect="1"/>
          </p:cNvPicPr>
          <p:nvPr/>
        </p:nvPicPr>
        <p:blipFill>
          <a:blip r:embed="rId2" cstate="print">
            <a:lum bright="10000" contrast="18000"/>
          </a:blip>
          <a:stretch>
            <a:fillRect/>
          </a:stretch>
        </p:blipFill>
        <p:spPr>
          <a:xfrm>
            <a:off x="0" y="1428736"/>
            <a:ext cx="9144000" cy="5143500"/>
          </a:xfrm>
          <a:prstGeom prst="rect">
            <a:avLst/>
          </a:prstGeom>
        </p:spPr>
      </p:pic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928662" y="285728"/>
            <a:ext cx="8001000" cy="234029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4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</a:rPr>
              <a:t>Спасибо за внимание!</a:t>
            </a:r>
            <a:endParaRPr lang="ru-RU" sz="48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9607776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71502" y="285728"/>
            <a:ext cx="9215502" cy="864096"/>
          </a:xfrm>
        </p:spPr>
        <p:txBody>
          <a:bodyPr/>
          <a:lstStyle/>
          <a:p>
            <a:pPr>
              <a:buNone/>
            </a:pPr>
            <a:r>
              <a:rPr lang="ru-RU" sz="4000" dirty="0" smtClean="0">
                <a:solidFill>
                  <a:schemeClr val="accent6"/>
                </a:solidFill>
              </a:rPr>
              <a:t>Основатель Российской империи</a:t>
            </a:r>
            <a:endParaRPr lang="ru-RU" sz="4000" dirty="0">
              <a:solidFill>
                <a:schemeClr val="accent6"/>
              </a:solidFill>
            </a:endParaRPr>
          </a:p>
        </p:txBody>
      </p:sp>
      <p:pic>
        <p:nvPicPr>
          <p:cNvPr id="5" name="Содержимое 4" descr="http://www.klass39.ru/wp-content/uploads/2017/08/opyty_nad_narodom_3-442x560.jpg?af7849"/>
          <p:cNvPicPr>
            <a:picLocks noGrp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o="urn:schemas-microsoft-com:office:office" xmlns:mc="http://schemas.openxmlformats.org/markup-compatibility/2006" xmlns:wpc="http://schemas.microsoft.com/office/word/2010/wordprocessingCanvas" xmlns="" val="0"/>
              </a:ext>
            </a:extLst>
          </a:blip>
          <a:srcRect/>
          <a:stretch>
            <a:fillRect/>
          </a:stretch>
        </p:blipFill>
        <p:spPr bwMode="auto">
          <a:xfrm>
            <a:off x="2843808" y="1052736"/>
            <a:ext cx="3807094" cy="564949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="" xmlns:p14="http://schemas.microsoft.com/office/powerpoint/2010/main" val="34137874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http://www.klass39.ru/wp-content/uploads/2017/08/561136-600x337.jpg?af7849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o="urn:schemas-microsoft-com:office:office" xmlns:mc="http://schemas.openxmlformats.org/markup-compatibility/2006" xmlns:wpc="http://schemas.microsoft.com/office/word/2010/wordprocessingCanvas" xmlns="" val="0"/>
              </a:ext>
            </a:extLst>
          </a:blip>
          <a:srcRect t="9512"/>
          <a:stretch/>
        </p:blipFill>
        <p:spPr bwMode="auto">
          <a:xfrm>
            <a:off x="1259632" y="1916832"/>
            <a:ext cx="6596840" cy="335280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o="urn:schemas-microsoft-com:office:office" xmlns:mc="http://schemas.openxmlformats.org/markup-compatibility/2006" xmlns:wpc="http://schemas.microsoft.com/office/word/2010/wordprocessingCanvas" xmlns=""/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71502" y="285728"/>
            <a:ext cx="9215502" cy="864096"/>
          </a:xfrm>
        </p:spPr>
        <p:txBody>
          <a:bodyPr/>
          <a:lstStyle/>
          <a:p>
            <a:pPr algn="ctr">
              <a:buNone/>
            </a:pPr>
            <a:r>
              <a:rPr lang="ru-RU" dirty="0" smtClean="0">
                <a:solidFill>
                  <a:schemeClr val="accent6"/>
                </a:solidFill>
              </a:rPr>
              <a:t>Российский флаг</a:t>
            </a:r>
            <a:endParaRPr lang="ru-RU" dirty="0">
              <a:solidFill>
                <a:schemeClr val="accent6"/>
              </a:solidFill>
            </a:endParaRPr>
          </a:p>
        </p:txBody>
      </p:sp>
      <p:pic>
        <p:nvPicPr>
          <p:cNvPr id="20482" name="Picture 2" descr="https://weneedfun.com/wp-content/uploads/2016/12/Russia-Flag-1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75656" y="1772816"/>
            <a:ext cx="6484941" cy="3888432"/>
          </a:xfrm>
          <a:prstGeom prst="rect">
            <a:avLst/>
          </a:prstGeom>
          <a:noFill/>
        </p:spPr>
      </p:pic>
      <p:pic>
        <p:nvPicPr>
          <p:cNvPr id="5" name="Содержимое 4" descr="http://www.klass39.ru/wp-content/uploads/2017/08/http3A2F2Fimage.newsru.com2Fpict2Fid2Flarge2F1588173_20130822183459-640x480.jpg?af7849"/>
          <p:cNvPicPr>
            <a:picLocks noGrp="1"/>
          </p:cNvPicPr>
          <p:nvPr>
            <p:ph sz="quarter" idx="13"/>
          </p:nvPr>
        </p:nvPicPr>
        <p:blipFill>
          <a:blip r:embed="rId4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o="urn:schemas-microsoft-com:office:office" xmlns:mc="http://schemas.openxmlformats.org/markup-compatibility/2006" xmlns:wpc="http://schemas.microsoft.com/office/word/2010/wordprocessingCanvas" xmlns="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412776"/>
            <a:ext cx="7056784" cy="504056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="" xmlns:p14="http://schemas.microsoft.com/office/powerpoint/2010/main" val="34137874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71502" y="285728"/>
            <a:ext cx="9215502" cy="864096"/>
          </a:xfrm>
        </p:spPr>
        <p:txBody>
          <a:bodyPr/>
          <a:lstStyle/>
          <a:p>
            <a:pPr algn="ctr">
              <a:buNone/>
            </a:pPr>
            <a:r>
              <a:rPr lang="ru-RU" dirty="0" smtClean="0">
                <a:solidFill>
                  <a:schemeClr val="accent6"/>
                </a:solidFill>
              </a:rPr>
              <a:t>Российский герб</a:t>
            </a:r>
            <a:endParaRPr lang="ru-RU" dirty="0">
              <a:solidFill>
                <a:schemeClr val="accent6"/>
              </a:solidFill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 descr="http://www.klass39.ru/wp-content/uploads/2017/08/48705089cf7e-672x800.png?af7849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o="urn:schemas-microsoft-com:office:office" xmlns:mc="http://schemas.openxmlformats.org/markup-compatibility/2006" xmlns:wpc="http://schemas.microsoft.com/office/word/2010/wordprocessingCanvas" xmlns="" val="0"/>
              </a:ext>
            </a:extLst>
          </a:blip>
          <a:srcRect t="2487" b="10112"/>
          <a:stretch/>
        </p:blipFill>
        <p:spPr bwMode="auto">
          <a:xfrm>
            <a:off x="2195736" y="1412776"/>
            <a:ext cx="4793357" cy="4824536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o="urn:schemas-microsoft-com:office:office" xmlns:mc="http://schemas.openxmlformats.org/markup-compatibility/2006" xmlns:wpc="http://schemas.microsoft.com/office/word/2010/wordprocessingCanvas" xmlns=""/>
            </a:ext>
          </a:extLst>
        </p:spPr>
      </p:pic>
    </p:spTree>
    <p:extLst>
      <p:ext uri="{BB962C8B-B14F-4D97-AF65-F5344CB8AC3E}">
        <p14:creationId xmlns="" xmlns:p14="http://schemas.microsoft.com/office/powerpoint/2010/main" val="34137874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71502" y="285728"/>
            <a:ext cx="9215502" cy="864096"/>
          </a:xfrm>
        </p:spPr>
        <p:txBody>
          <a:bodyPr/>
          <a:lstStyle/>
          <a:p>
            <a:pPr>
              <a:buNone/>
            </a:pPr>
            <a:endParaRPr lang="ru-RU" dirty="0">
              <a:solidFill>
                <a:schemeClr val="accent6"/>
              </a:solidFill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 descr="http://www.klass39.ru/wp-content/uploads/2017/08/hymn_russia-800x580.jpg?af7849"/>
          <p:cNvPicPr/>
          <p:nvPr/>
        </p:nvPicPr>
        <p:blipFill>
          <a:blip r:embed="rId2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o="urn:schemas-microsoft-com:office:office" xmlns:mc="http://schemas.openxmlformats.org/markup-compatibility/2006" xmlns:wpc="http://schemas.microsoft.com/office/word/2010/wordprocessingCanvas" xmlns="" val="0"/>
              </a:ext>
            </a:extLst>
          </a:blip>
          <a:srcRect/>
          <a:stretch>
            <a:fillRect/>
          </a:stretch>
        </p:blipFill>
        <p:spPr bwMode="auto">
          <a:xfrm>
            <a:off x="611560" y="332656"/>
            <a:ext cx="7848872" cy="604867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="" xmlns:p14="http://schemas.microsoft.com/office/powerpoint/2010/main" val="34137874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71502" y="285728"/>
            <a:ext cx="9215502" cy="864096"/>
          </a:xfrm>
        </p:spPr>
        <p:txBody>
          <a:bodyPr/>
          <a:lstStyle/>
          <a:p>
            <a:pPr algn="ctr">
              <a:buNone/>
            </a:pPr>
            <a:r>
              <a:rPr lang="ru-RU" dirty="0" smtClean="0">
                <a:solidFill>
                  <a:schemeClr val="accent6"/>
                </a:solidFill>
              </a:rPr>
              <a:t>Герб </a:t>
            </a:r>
            <a:r>
              <a:rPr lang="ru-RU" dirty="0" err="1" smtClean="0">
                <a:solidFill>
                  <a:schemeClr val="accent6"/>
                </a:solidFill>
              </a:rPr>
              <a:t>Сандовского</a:t>
            </a:r>
            <a:r>
              <a:rPr lang="ru-RU" dirty="0" smtClean="0">
                <a:solidFill>
                  <a:schemeClr val="accent6"/>
                </a:solidFill>
              </a:rPr>
              <a:t> района</a:t>
            </a:r>
            <a:endParaRPr lang="ru-RU" dirty="0">
              <a:solidFill>
                <a:schemeClr val="accent6"/>
              </a:solidFill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7410" name="Picture 2" descr="http://900igr.net/up/datas/221047/03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5616" y="1412776"/>
            <a:ext cx="6876256" cy="515719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34137874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4294967295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0148"/>
            <a:ext cx="9116588" cy="6733227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4983476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71502" y="285728"/>
            <a:ext cx="9215502" cy="864096"/>
          </a:xfrm>
        </p:spPr>
        <p:txBody>
          <a:bodyPr/>
          <a:lstStyle/>
          <a:p>
            <a:pPr algn="ctr">
              <a:buNone/>
            </a:pPr>
            <a:r>
              <a:rPr lang="ru-RU" dirty="0" smtClean="0">
                <a:solidFill>
                  <a:schemeClr val="accent6"/>
                </a:solidFill>
              </a:rPr>
              <a:t>Чудеса земли </a:t>
            </a:r>
            <a:r>
              <a:rPr lang="ru-RU" dirty="0" err="1" smtClean="0">
                <a:solidFill>
                  <a:schemeClr val="accent6"/>
                </a:solidFill>
              </a:rPr>
              <a:t>Сандовской</a:t>
            </a:r>
            <a:endParaRPr lang="ru-RU" dirty="0">
              <a:solidFill>
                <a:schemeClr val="accent6"/>
              </a:solidFill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sz="quarter" idx="13"/>
          </p:nvPr>
        </p:nvSpPr>
        <p:spPr>
          <a:xfrm>
            <a:off x="611560" y="1700808"/>
            <a:ext cx="6400800" cy="172819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i="1" dirty="0" smtClean="0"/>
              <a:t> </a:t>
            </a:r>
            <a:r>
              <a:rPr lang="ru-RU" sz="2400" b="1" i="1" dirty="0" smtClean="0"/>
              <a:t>Нет чудеснее рая,</a:t>
            </a:r>
            <a:r>
              <a:rPr lang="ru-RU" sz="2400" b="1" dirty="0" smtClean="0"/>
              <a:t> </a:t>
            </a:r>
          </a:p>
          <a:p>
            <a:pPr>
              <a:buNone/>
            </a:pPr>
            <a:r>
              <a:rPr lang="ru-RU" sz="2400" b="1" dirty="0" smtClean="0"/>
              <a:t>ч</a:t>
            </a:r>
            <a:r>
              <a:rPr lang="ru-RU" sz="2400" b="1" i="1" dirty="0" smtClean="0"/>
              <a:t>ем столица </a:t>
            </a:r>
            <a:r>
              <a:rPr lang="ru-RU" sz="2400" b="1" i="1" dirty="0" err="1" smtClean="0"/>
              <a:t>Сандовского</a:t>
            </a:r>
            <a:r>
              <a:rPr lang="ru-RU" sz="2400" b="1" i="1" dirty="0" smtClean="0"/>
              <a:t> </a:t>
            </a:r>
            <a:r>
              <a:rPr lang="ru-RU" sz="2400" b="1" dirty="0" smtClean="0"/>
              <a:t>  </a:t>
            </a:r>
          </a:p>
          <a:p>
            <a:pPr>
              <a:buNone/>
            </a:pPr>
            <a:r>
              <a:rPr lang="ru-RU" sz="2400" b="1" i="1" dirty="0" smtClean="0"/>
              <a:t>Медового края!</a:t>
            </a:r>
            <a:endParaRPr lang="ru-RU" sz="2400" b="1" dirty="0"/>
          </a:p>
        </p:txBody>
      </p:sp>
      <p:pic>
        <p:nvPicPr>
          <p:cNvPr id="15363" name="Picture 3" descr="C:\Users\KM\Downloads\Урок России\ren-ghf-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32040" y="1268760"/>
            <a:ext cx="3600040" cy="539736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34137874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549</TotalTime>
  <Words>84</Words>
  <Application>Microsoft Office PowerPoint</Application>
  <PresentationFormat>Экран (4:3)</PresentationFormat>
  <Paragraphs>26</Paragraphs>
  <Slides>26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27" baseType="lpstr">
      <vt:lpstr>Воздушный поток</vt:lpstr>
      <vt:lpstr> Урок «Россия – Родина моя!»</vt:lpstr>
      <vt:lpstr>Слайд 2</vt:lpstr>
      <vt:lpstr>Основатель Российской империи</vt:lpstr>
      <vt:lpstr>Российский флаг</vt:lpstr>
      <vt:lpstr>Российский герб</vt:lpstr>
      <vt:lpstr>Слайд 6</vt:lpstr>
      <vt:lpstr>Герб Сандовского района</vt:lpstr>
      <vt:lpstr>Слайд 8</vt:lpstr>
      <vt:lpstr>Чудеса земли Сандовской</vt:lpstr>
      <vt:lpstr>Музей Пчелы</vt:lpstr>
      <vt:lpstr>Музей Пчелы</vt:lpstr>
      <vt:lpstr>Музей Природы</vt:lpstr>
      <vt:lpstr>Музей Природы</vt:lpstr>
      <vt:lpstr>Городищенский археологический комплекс</vt:lpstr>
      <vt:lpstr>Лукинская Троицкая церковь Часовня-усыпальница</vt:lpstr>
      <vt:lpstr>Плавающий остров на Ракитинском озере</vt:lpstr>
      <vt:lpstr>Тюхтово на реке Молога</vt:lpstr>
      <vt:lpstr>Софьины горы</vt:lpstr>
      <vt:lpstr>Мемориальный комплекс в память о погибших в годы ВОВ</vt:lpstr>
      <vt:lpstr>Слайд 20</vt:lpstr>
      <vt:lpstr>Л</vt:lpstr>
      <vt:lpstr>Слайд 22</vt:lpstr>
      <vt:lpstr>Фермер Ершов С.А.</vt:lpstr>
      <vt:lpstr>Глава Лукинского поселения – Баранова Н.А.</vt:lpstr>
      <vt:lpstr>Слайд 25</vt:lpstr>
      <vt:lpstr>Слайд 26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 Windows</dc:creator>
  <cp:lastModifiedBy>KM</cp:lastModifiedBy>
  <cp:revision>40</cp:revision>
  <dcterms:created xsi:type="dcterms:W3CDTF">2017-08-31T09:07:42Z</dcterms:created>
  <dcterms:modified xsi:type="dcterms:W3CDTF">2020-12-17T09:27:54Z</dcterms:modified>
</cp:coreProperties>
</file>