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58" r:id="rId5"/>
    <p:sldId id="261" r:id="rId6"/>
    <p:sldId id="262" r:id="rId7"/>
    <p:sldId id="264" r:id="rId8"/>
    <p:sldId id="265" r:id="rId9"/>
    <p:sldId id="266" r:id="rId10"/>
    <p:sldId id="267" r:id="rId11"/>
    <p:sldId id="285" r:id="rId12"/>
    <p:sldId id="286" r:id="rId13"/>
    <p:sldId id="270" r:id="rId14"/>
    <p:sldId id="287" r:id="rId15"/>
    <p:sldId id="272" r:id="rId16"/>
    <p:sldId id="273" r:id="rId17"/>
    <p:sldId id="274" r:id="rId18"/>
    <p:sldId id="278" r:id="rId19"/>
    <p:sldId id="279" r:id="rId20"/>
    <p:sldId id="280" r:id="rId21"/>
    <p:sldId id="282" r:id="rId22"/>
    <p:sldId id="275" r:id="rId23"/>
    <p:sldId id="276" r:id="rId24"/>
    <p:sldId id="277" r:id="rId25"/>
    <p:sldId id="284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5948D21-F046-45C0-992C-9FF362C0B786}" type="datetimeFigureOut">
              <a:rPr lang="ru-RU" smtClean="0"/>
              <a:pPr/>
              <a:t>18.04.2013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0F9177B-A52A-4426-87DF-6292D82B5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://images.yandex.ru/yandsearch?source=wiz&amp;text=%D0%B3%D0%BE%D1%80%D0%BE%D0%B4%20%D1%81%D0%B2%D0%B8%D1%80%D1%81%D0%BA%20%D1%84%D0%BE%D1%82%D0%BE&amp;noreask=1&amp;img_url=http://www.irk.ru/img/site/gallery/45/f0c30ae0-3c30-42da-80bd-928e317bb0fb_jpg_800x600_q85.jpg&amp;pos=11&amp;rpt=simage&amp;lr=63&amp;nojs=1" TargetMode="External"/><Relationship Id="rId7" Type="http://schemas.openxmlformats.org/officeDocument/2006/relationships/hyperlink" Target="http://images.yandex.ru/yandsearch?source=wiz&amp;text=%D0%B3%D0%BE%D1%80%D0%BE%D0%B4%20%D1%81%D0%B2%D0%B8%D1%80%D1%81%D0%BA%20%D1%84%D0%BE%D1%82%D0%BE&amp;noreask=1&amp;img_url=http://www.irk.aif.ru/application/public/article/big/845/8d4af5c8b9b40206046d4f2c889eceed.irkutsk.jpg&amp;pos=28&amp;rpt=simage&amp;lr=63&amp;nojs=1" TargetMode="External"/><Relationship Id="rId12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hyperlink" Target="http://images.yandex.ru/yandsearch?source=wiz&amp;img_url=http://gorod-svirsk.narod.ru/sv_9may07_6.jpg&amp;p=2&amp;text=%D0%B3%D0%BE%D1%80%D0%BE%D0%B4%20%D1%81%D0%B2%D0%B8%D1%80%D1%81%D0%BA%20%D1%84%D0%BE%D1%82%D0%BE&amp;noreask=1&amp;pos=72&amp;lr=63&amp;rpt=simage&amp;nojs=1" TargetMode="External"/><Relationship Id="rId5" Type="http://schemas.openxmlformats.org/officeDocument/2006/relationships/hyperlink" Target="http://images.yandex.ru/yandsearch?source=wiz&amp;text=%D0%B3%D0%BE%D1%80%D0%BE%D0%B4%20%D1%81%D0%B2%D0%B8%D1%80%D1%81%D0%BA%20%D1%84%D0%BE%D1%82%D0%BE&amp;noreask=1&amp;img_url=http://ecoportal.su/images/news/34750.jpg&amp;pos=13&amp;rpt=simage&amp;lr=63&amp;nojs=1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hyperlink" Target="http://images.yandex.ru/yandsearch?source=wiz&amp;img_url=http://www.shamora.info/up2/catalog_item/cache/attachments/1695_2.1330285774.jpg&amp;p=1&amp;text=%D0%B3%D0%BE%D1%80%D0%BE%D0%B4%20%D1%81%D0%B2%D0%B8%D1%80%D1%81%D0%BA%20%D1%84%D0%BE%D1%82%D0%BE&amp;noreask=1&amp;pos=58&amp;lr=63&amp;rpt=simage&amp;nojs=1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69;&#1082;&#1086;&#1083;&#1086;&#1075;&#1080;&#1103;\&#1054;&#1073;&#1088;&#1077;&#1079;&#1072;&#1085;&#1085;&#1072;&#1103;%20&#1087;&#1077;&#1089;&#1085;&#1103;%20&#1080;&#1079;%20&#1082;&#1088;&#1072;&#1089;&#1085;&#1086;%20&#1096;&#1072;&#1087;&#1086;&#1095;&#1082;&#1080;.MP3" TargetMode="External"/><Relationship Id="rId5" Type="http://schemas.openxmlformats.org/officeDocument/2006/relationships/hyperlink" Target="&#1054;&#1073;&#1088;&#1077;&#1079;&#1072;&#1085;&#1085;&#1072;&#1103;%20&#1087;&#1077;&#1089;&#1085;&#1103;%20&#1080;&#1079;%20&#1082;&#1088;&#1072;&#1089;&#1085;&#1086;%20&#1096;&#1072;&#1087;&#1086;&#1095;&#1082;&#1080;.MP3" TargetMode="Externa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nworker.ru/wp-content/photos/2010/01/15324/big-thumb-463_d886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source=wiz&amp;img_url=http://www.shamora.info/up2/catalog_item/cache/attachments/1695_2.1330285774.jpg&amp;p=1&amp;text=%D0%B3%D0%BE%D1%80%D0%BE%D0%B4%20%D1%81%D0%B2%D0%B8%D1%80%D1%81%D0%BA%20%D1%84%D0%BE%D1%82%D0%BE&amp;noreask=1&amp;pos=58&amp;lr=63&amp;rpt=simage&amp;nojs=1" TargetMode="External"/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images.yandex.ru/yandsearch?source=wiz&amp;text=%D0%B3%D0%BE%D1%80%D0%BE%D0%B4%20%D1%81%D0%B2%D0%B8%D1%80%D1%81%D0%BA%20%D1%84%D0%BE%D1%82%D0%BE&amp;noreask=1&amp;img_url=http://www.irk.ru/img/site/gallery/45/f0c30ae0-3c30-42da-80bd-928e317bb0fb_jpg_800x600_q85.jpg&amp;pos=11&amp;rpt=simage&amp;lr=63&amp;noj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source=wiz&amp;text=%D0%B3%D0%BE%D1%80%D0%BE%D0%B4%20%D1%81%D0%B2%D0%B8%D1%80%D1%81%D0%BA%20%D1%84%D0%BE%D1%82%D0%BE&amp;noreask=1&amp;img_url=http://www.irk.aif.ru/application/public/article/big/845/8d4af5c8b9b40206046d4f2c889eceed.irkutsk.jpg&amp;pos=28&amp;rpt=simage&amp;lr=63&amp;nojs=1" TargetMode="External"/><Relationship Id="rId11" Type="http://schemas.openxmlformats.org/officeDocument/2006/relationships/image" Target="../media/image7.jpeg"/><Relationship Id="rId5" Type="http://schemas.openxmlformats.org/officeDocument/2006/relationships/image" Target="../media/image4.jpeg"/><Relationship Id="rId10" Type="http://schemas.openxmlformats.org/officeDocument/2006/relationships/hyperlink" Target="http://images.yandex.ru/yandsearch?source=wiz&amp;img_url=http://gorod-svirsk.narod.ru/sv_9may07_6.jpg&amp;p=2&amp;text=%D0%B3%D0%BE%D1%80%D0%BE%D0%B4%20%D1%81%D0%B2%D0%B8%D1%80%D1%81%D0%BA%20%D1%84%D0%BE%D1%82%D0%BE&amp;noreask=1&amp;pos=72&amp;lr=63&amp;rpt=simage&amp;nojs=1" TargetMode="External"/><Relationship Id="rId4" Type="http://schemas.openxmlformats.org/officeDocument/2006/relationships/hyperlink" Target="http://images.yandex.ru/yandsearch?source=wiz&amp;text=%D0%B3%D0%BE%D1%80%D0%BE%D0%B4%20%D1%81%D0%B2%D0%B8%D1%80%D1%81%D0%BA%20%D1%84%D0%BE%D1%82%D0%BE&amp;noreask=1&amp;img_url=http://ecoportal.su/images/news/34750.jpg&amp;pos=13&amp;rpt=simage&amp;lr=63&amp;nojs=1" TargetMode="External"/><Relationship Id="rId9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700808"/>
            <a:ext cx="7029424" cy="2143140"/>
          </a:xfr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effectLst>
                  <a:glow rad="101600">
                    <a:schemeClr val="tx1">
                      <a:lumMod val="95000"/>
                      <a:lumOff val="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  -  НАШ  ДОМ </a:t>
            </a:r>
            <a:br>
              <a:rPr lang="ru-RU" b="1" dirty="0" smtClean="0">
                <a:solidFill>
                  <a:srgbClr val="00B050"/>
                </a:solidFill>
                <a:effectLst>
                  <a:glow rad="101600">
                    <a:schemeClr val="tx1">
                      <a:lumMod val="95000"/>
                      <a:lumOff val="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effectLst>
                  <a:glow rad="101600">
                    <a:schemeClr val="tx1">
                      <a:lumMod val="95000"/>
                      <a:lumOff val="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НАМ  ЖИТЬ  В  НЁМ  !  </a:t>
            </a:r>
            <a:endParaRPr lang="ru-RU" b="1" dirty="0">
              <a:solidFill>
                <a:srgbClr val="00B050"/>
              </a:solidFill>
              <a:effectLst>
                <a:glow rad="101600">
                  <a:schemeClr val="tx1">
                    <a:lumMod val="95000"/>
                    <a:lumOff val="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725144"/>
            <a:ext cx="4953000" cy="93765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МОУ СОШ № 1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Свирска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schoo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293096"/>
            <a:ext cx="3000375" cy="2047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698" name="Picture 2" descr="http://im6-tub-ru.yandex.net/i?id=340823181-17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071546"/>
            <a:ext cx="1905000" cy="1428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700" name="Picture 4" descr="http://im2-tub-ru.yandex.net/i?id=274065235-42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214290"/>
            <a:ext cx="1905000" cy="1428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702" name="Picture 6" descr="http://im7-tub-ru.yandex.net/i?id=545820794-22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8992" y="928670"/>
            <a:ext cx="1895475" cy="1428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704" name="Picture 8" descr="http://im6-tub-ru.yandex.net/i?id=11609609-26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86380" y="214290"/>
            <a:ext cx="1905000" cy="1428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706" name="Picture 10" descr="http://im2-tub-ru.yandex.net/i?id=27725895-62-72&amp;n=21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215206" y="1071546"/>
            <a:ext cx="1690718" cy="1428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wilefontaine.com/wp-content/uploads/2012/09/steamy-windows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000108"/>
            <a:ext cx="7000923" cy="48403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7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404664"/>
            <a:ext cx="9180512" cy="6120342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7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2924944"/>
            <a:ext cx="19623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НЕ</a:t>
            </a:r>
            <a:endParaRPr lang="ru-RU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2939460"/>
            <a:ext cx="256153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КРА</a:t>
            </a:r>
            <a:endParaRPr lang="ru-RU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2924944"/>
            <a:ext cx="2031325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СИ</a:t>
            </a:r>
            <a:endParaRPr lang="ru-RU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48264" y="2924944"/>
            <a:ext cx="196239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ВО</a:t>
            </a:r>
            <a:endParaRPr lang="ru-RU" sz="9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AM_07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2656"/>
            <a:ext cx="9144000" cy="6096000"/>
          </a:xfrm>
          <a:prstGeom prst="rect">
            <a:avLst/>
          </a:prstGeom>
        </p:spPr>
      </p:pic>
      <p:pic>
        <p:nvPicPr>
          <p:cNvPr id="5" name="Обрезанная песня из красно шапоч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309320"/>
            <a:ext cx="304800" cy="304800"/>
          </a:xfrm>
          <a:prstGeom prst="rect">
            <a:avLst/>
          </a:prstGeom>
        </p:spPr>
      </p:pic>
      <p:sp>
        <p:nvSpPr>
          <p:cNvPr id="6" name="Прямоугольник 5">
            <a:hlinkClick r:id="rId5" action="ppaction://hlinkfile"/>
          </p:cNvPr>
          <p:cNvSpPr/>
          <p:nvPr/>
        </p:nvSpPr>
        <p:spPr>
          <a:xfrm>
            <a:off x="755576" y="6597352"/>
            <a:ext cx="4536504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nworker.ru/wp-content/photos/2010/01/15324/big-thumb-463_d886.jpg">
            <a:hlinkClick r:id="rId2" tgtFrame="_blank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142984"/>
            <a:ext cx="7715304" cy="5072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7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7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AM_07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785794"/>
            <a:ext cx="5214974" cy="1143008"/>
          </a:xfrm>
        </p:spPr>
        <p:txBody>
          <a:bodyPr>
            <a:noAutofit/>
          </a:bodyPr>
          <a:lstStyle/>
          <a:p>
            <a:pPr algn="r"/>
            <a:r>
              <a:rPr lang="ru-RU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ЦВЕТЫ</a:t>
            </a:r>
            <a:endParaRPr lang="ru-RU" sz="8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Admin\Local Settings\Temporary Internet Files\Content.IE5\21D6KV1R\MP90040688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2599654" cy="3250361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Local Settings\Temporary Internet Files\Content.IE5\21D6KV1R\MP90040689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2214554"/>
            <a:ext cx="4113805" cy="4357718"/>
          </a:xfrm>
          <a:prstGeom prst="rect">
            <a:avLst/>
          </a:prstGeom>
          <a:noFill/>
        </p:spPr>
      </p:pic>
      <p:pic>
        <p:nvPicPr>
          <p:cNvPr id="2054" name="Picture 6" descr="C:\Documents and Settings\Admin\Local Settings\Temporary Internet Files\Content.IE5\3K8LU089\MC90040452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2928934"/>
            <a:ext cx="2357454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glory-gallery.com/competitions/files/contest_citations/155/1244077791_14-0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000108"/>
            <a:ext cx="4786346" cy="5573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642918"/>
            <a:ext cx="4186238" cy="1066800"/>
          </a:xfrm>
        </p:spPr>
        <p:txBody>
          <a:bodyPr>
            <a:noAutofit/>
          </a:bodyPr>
          <a:lstStyle/>
          <a:p>
            <a:pPr algn="r"/>
            <a:r>
              <a:rPr lang="ru-RU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ФЛАГИ</a:t>
            </a:r>
            <a:endParaRPr lang="ru-RU" sz="8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Admin\Local Settings\Temporary Internet Files\Content.IE5\R5GOCQR0\MP90042443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643314"/>
            <a:ext cx="2500330" cy="2926100"/>
          </a:xfrm>
          <a:prstGeom prst="rect">
            <a:avLst/>
          </a:prstGeom>
          <a:noFill/>
        </p:spPr>
      </p:pic>
      <p:pic>
        <p:nvPicPr>
          <p:cNvPr id="3078" name="Picture 6" descr="C:\Documents and Settings\Admin\Local Settings\Temporary Internet Files\Content.IE5\74G3AAJ3\MP90042527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428604"/>
            <a:ext cx="4214842" cy="3046810"/>
          </a:xfrm>
          <a:prstGeom prst="rect">
            <a:avLst/>
          </a:prstGeom>
          <a:noFill/>
        </p:spPr>
      </p:pic>
      <p:pic>
        <p:nvPicPr>
          <p:cNvPr id="3080" name="Picture 8" descr="C:\Documents and Settings\Admin\Local Settings\Temporary Internet Files\Content.IE5\21D6KV1R\MP90043057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785926"/>
            <a:ext cx="2829380" cy="2214578"/>
          </a:xfrm>
          <a:prstGeom prst="rect">
            <a:avLst/>
          </a:prstGeom>
          <a:noFill/>
        </p:spPr>
      </p:pic>
      <p:pic>
        <p:nvPicPr>
          <p:cNvPr id="3083" name="Picture 11" descr="C:\Documents and Settings\Admin\Local Settings\Temporary Internet Files\Content.IE5\3K8LU089\MP900428023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3214686"/>
            <a:ext cx="2571768" cy="3320921"/>
          </a:xfrm>
          <a:prstGeom prst="rect">
            <a:avLst/>
          </a:prstGeom>
          <a:noFill/>
        </p:spPr>
      </p:pic>
      <p:pic>
        <p:nvPicPr>
          <p:cNvPr id="3086" name="Picture 14" descr="C:\Documents and Settings\Admin\Local Settings\Temporary Internet Files\Content.IE5\3K8LU089\MC900433917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4500570"/>
            <a:ext cx="1714500" cy="17145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0572" y="214290"/>
            <a:ext cx="4543428" cy="1066800"/>
          </a:xfrm>
        </p:spPr>
        <p:txBody>
          <a:bodyPr>
            <a:normAutofit fontScale="90000"/>
          </a:bodyPr>
          <a:lstStyle/>
          <a:p>
            <a:pPr algn="r"/>
            <a:r>
              <a:rPr lang="ru-RU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СКАЗКА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Documents and Settings\Admin\Local Settings\Temporary Internet Files\Content.IE5\74G3AAJ3\MP90044910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1214422"/>
            <a:ext cx="5143536" cy="3786190"/>
          </a:xfrm>
          <a:prstGeom prst="rect">
            <a:avLst/>
          </a:prstGeom>
          <a:noFill/>
        </p:spPr>
      </p:pic>
      <p:pic>
        <p:nvPicPr>
          <p:cNvPr id="5125" name="Picture 5" descr="C:\Documents and Settings\Admin\Local Settings\Temporary Internet Files\Content.IE5\3K8LU089\MC900435863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66"/>
            <a:ext cx="3956050" cy="3209925"/>
          </a:xfrm>
          <a:prstGeom prst="rect">
            <a:avLst/>
          </a:prstGeom>
          <a:noFill/>
        </p:spPr>
      </p:pic>
      <p:pic>
        <p:nvPicPr>
          <p:cNvPr id="5129" name="Picture 9" descr="C:\Documents and Settings\Admin\Local Settings\Temporary Internet Files\Content.IE5\R5GOCQR0\MC90041561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3395050"/>
            <a:ext cx="3551976" cy="346295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 Рисунки на стенах домов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8286807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 Рисунки на стенах домов"/>
          <p:cNvPicPr/>
          <p:nvPr/>
        </p:nvPicPr>
        <p:blipFill>
          <a:blip r:embed="rId2" cstate="print"/>
          <a:srcRect t="31842"/>
          <a:stretch>
            <a:fillRect/>
          </a:stretch>
        </p:blipFill>
        <p:spPr bwMode="auto">
          <a:xfrm>
            <a:off x="571472" y="642918"/>
            <a:ext cx="7929618" cy="5976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 Рисунки на стенах домов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428604"/>
            <a:ext cx="807249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6-tub-ru.yandex.net/i?id=340823181-17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56992"/>
            <a:ext cx="2976331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://im2-tub-ru.yandex.net/i?id=274065235-42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764704"/>
            <a:ext cx="2520280" cy="18902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6" descr="http://im7-tub-ru.yandex.net/i?id=545820794-22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3717032"/>
            <a:ext cx="3630163" cy="27363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8" descr="http://im6-tub-ru.yandex.net/i?id=11609609-26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91880" y="1628800"/>
            <a:ext cx="2592288" cy="19442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10" descr="http://im2-tub-ru.yandex.net/i?id=27725895-62-72&amp;n=21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72200" y="1052736"/>
            <a:ext cx="2411760" cy="20380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3251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 – НАШ ДОМ, 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НАМ ЖИТЬ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НЁМ!!!  </a:t>
            </a:r>
          </a:p>
          <a:p>
            <a:pPr algn="ctr">
              <a:buNone/>
            </a:pP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cs9939.vkontakte.ru/u8136526/-6/x_2a7ffc0c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857232"/>
            <a:ext cx="8001055" cy="57166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iki.iteach.ru/images/2/2a/Nzareva760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642919"/>
            <a:ext cx="8358246" cy="5772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eduvluki.ru/archive/preschools/data/26/gallery/402/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00108"/>
            <a:ext cx="7572428" cy="52149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ecoport.uz/wp-content/uploads/2010/07/03-06-0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71546"/>
            <a:ext cx="4229100" cy="2514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http://im6-tub-ru.yandex.net/i?id=31609741-08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214686"/>
            <a:ext cx="4000528" cy="27146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abunda.ru/uploads/posts/2012-11/1353899462_014_16419_marazm_1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785794"/>
            <a:ext cx="8215370" cy="57880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nworker.ru/wp-content/photos/2010/01/15324/big-thumb-463_d88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928670"/>
            <a:ext cx="7715304" cy="50720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hacklive.ru/wp-content/uploads/2012/09/platinumwallru_2010052516083141-1024x64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928670"/>
            <a:ext cx="8072494" cy="56102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109</TotalTime>
  <Words>31</Words>
  <Application>Microsoft Office PowerPoint</Application>
  <PresentationFormat>Экран (4:3)</PresentationFormat>
  <Paragraphs>13</Paragraphs>
  <Slides>26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Городская</vt:lpstr>
      <vt:lpstr>ГОРОД  -  НАШ  ДОМ  НАМ  ЖИТЬ  В  НЁМ  !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ЦВЕТЫ</vt:lpstr>
      <vt:lpstr>ФЛАГИ</vt:lpstr>
      <vt:lpstr>СКАЗКА 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 -  НАШ  ДОМ  НАМ  ЖИТЬ  В  НЁМ  !  </dc:title>
  <dc:creator>Admin</dc:creator>
  <cp:lastModifiedBy>User</cp:lastModifiedBy>
  <cp:revision>21</cp:revision>
  <dcterms:created xsi:type="dcterms:W3CDTF">2013-03-23T13:14:37Z</dcterms:created>
  <dcterms:modified xsi:type="dcterms:W3CDTF">2013-04-18T03:32:24Z</dcterms:modified>
</cp:coreProperties>
</file>