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9" r:id="rId1"/>
  </p:sldMasterIdLst>
  <p:notesMasterIdLst>
    <p:notesMasterId r:id="rId30"/>
  </p:notesMasterIdLst>
  <p:sldIdLst>
    <p:sldId id="256" r:id="rId2"/>
    <p:sldId id="311" r:id="rId3"/>
    <p:sldId id="287" r:id="rId4"/>
    <p:sldId id="280" r:id="rId5"/>
    <p:sldId id="284" r:id="rId6"/>
    <p:sldId id="283" r:id="rId7"/>
    <p:sldId id="282" r:id="rId8"/>
    <p:sldId id="281" r:id="rId9"/>
    <p:sldId id="278" r:id="rId10"/>
    <p:sldId id="297" r:id="rId11"/>
    <p:sldId id="310" r:id="rId12"/>
    <p:sldId id="300" r:id="rId13"/>
    <p:sldId id="298" r:id="rId14"/>
    <p:sldId id="299" r:id="rId15"/>
    <p:sldId id="301" r:id="rId16"/>
    <p:sldId id="302" r:id="rId17"/>
    <p:sldId id="303" r:id="rId18"/>
    <p:sldId id="304" r:id="rId19"/>
    <p:sldId id="305" r:id="rId20"/>
    <p:sldId id="306" r:id="rId21"/>
    <p:sldId id="307" r:id="rId22"/>
    <p:sldId id="308" r:id="rId23"/>
    <p:sldId id="309" r:id="rId24"/>
    <p:sldId id="286" r:id="rId25"/>
    <p:sldId id="288" r:id="rId26"/>
    <p:sldId id="289" r:id="rId27"/>
    <p:sldId id="290" r:id="rId28"/>
    <p:sldId id="295" r:id="rId29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89" autoAdjust="0"/>
    <p:restoredTop sz="94660"/>
  </p:normalViewPr>
  <p:slideViewPr>
    <p:cSldViewPr>
      <p:cViewPr varScale="1">
        <p:scale>
          <a:sx n="69" d="100"/>
          <a:sy n="69" d="100"/>
        </p:scale>
        <p:origin x="1404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4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53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4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134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4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9A0B62E0-BAE2-43BF-AF3B-A4329A6AAC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55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  <p:sp>
        <p:nvSpPr>
          <p:cNvPr id="2355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05E1B02-5205-4161-8B0B-A64D8C85467B}" type="slidenum">
              <a:rPr lang="ru-RU" smtClean="0"/>
              <a:pPr/>
              <a:t>4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8763" cy="6851650"/>
            <a:chOff x="1" y="0"/>
            <a:chExt cx="5763" cy="4316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5045" y="2626"/>
              <a:ext cx="719" cy="1690"/>
            </a:xfrm>
            <a:custGeom>
              <a:avLst/>
              <a:gdLst/>
              <a:ahLst/>
              <a:cxnLst>
                <a:cxn ang="0">
                  <a:pos x="717" y="72"/>
                </a:cxn>
                <a:cxn ang="0">
                  <a:pos x="717" y="0"/>
                </a:cxn>
                <a:cxn ang="0">
                  <a:pos x="699" y="101"/>
                </a:cxn>
                <a:cxn ang="0">
                  <a:pos x="675" y="209"/>
                </a:cxn>
                <a:cxn ang="0">
                  <a:pos x="627" y="389"/>
                </a:cxn>
                <a:cxn ang="0">
                  <a:pos x="574" y="569"/>
                </a:cxn>
                <a:cxn ang="0">
                  <a:pos x="502" y="749"/>
                </a:cxn>
                <a:cxn ang="0">
                  <a:pos x="424" y="935"/>
                </a:cxn>
                <a:cxn ang="0">
                  <a:pos x="334" y="1121"/>
                </a:cxn>
                <a:cxn ang="0">
                  <a:pos x="233" y="1312"/>
                </a:cxn>
                <a:cxn ang="0">
                  <a:pos x="125" y="1498"/>
                </a:cxn>
                <a:cxn ang="0">
                  <a:pos x="0" y="1690"/>
                </a:cxn>
                <a:cxn ang="0">
                  <a:pos x="11" y="1690"/>
                </a:cxn>
                <a:cxn ang="0">
                  <a:pos x="137" y="1498"/>
                </a:cxn>
                <a:cxn ang="0">
                  <a:pos x="245" y="1312"/>
                </a:cxn>
                <a:cxn ang="0">
                  <a:pos x="346" y="1121"/>
                </a:cxn>
                <a:cxn ang="0">
                  <a:pos x="436" y="935"/>
                </a:cxn>
                <a:cxn ang="0">
                  <a:pos x="514" y="749"/>
                </a:cxn>
                <a:cxn ang="0">
                  <a:pos x="585" y="569"/>
                </a:cxn>
                <a:cxn ang="0">
                  <a:pos x="639" y="389"/>
                </a:cxn>
                <a:cxn ang="0">
                  <a:pos x="687" y="209"/>
                </a:cxn>
                <a:cxn ang="0">
                  <a:pos x="705" y="143"/>
                </a:cxn>
                <a:cxn ang="0">
                  <a:pos x="717" y="72"/>
                </a:cxn>
                <a:cxn ang="0">
                  <a:pos x="717" y="72"/>
                </a:cxn>
              </a:cxnLst>
              <a:rect l="0" t="0" r="r" b="b"/>
              <a:pathLst>
                <a:path w="717" h="1690">
                  <a:moveTo>
                    <a:pt x="717" y="72"/>
                  </a:moveTo>
                  <a:lnTo>
                    <a:pt x="717" y="0"/>
                  </a:lnTo>
                  <a:lnTo>
                    <a:pt x="699" y="101"/>
                  </a:lnTo>
                  <a:lnTo>
                    <a:pt x="675" y="209"/>
                  </a:lnTo>
                  <a:lnTo>
                    <a:pt x="627" y="389"/>
                  </a:lnTo>
                  <a:lnTo>
                    <a:pt x="574" y="569"/>
                  </a:lnTo>
                  <a:lnTo>
                    <a:pt x="502" y="749"/>
                  </a:lnTo>
                  <a:lnTo>
                    <a:pt x="424" y="935"/>
                  </a:lnTo>
                  <a:lnTo>
                    <a:pt x="334" y="1121"/>
                  </a:lnTo>
                  <a:lnTo>
                    <a:pt x="233" y="1312"/>
                  </a:lnTo>
                  <a:lnTo>
                    <a:pt x="125" y="1498"/>
                  </a:lnTo>
                  <a:lnTo>
                    <a:pt x="0" y="1690"/>
                  </a:lnTo>
                  <a:lnTo>
                    <a:pt x="11" y="1690"/>
                  </a:lnTo>
                  <a:lnTo>
                    <a:pt x="137" y="1498"/>
                  </a:lnTo>
                  <a:lnTo>
                    <a:pt x="245" y="1312"/>
                  </a:lnTo>
                  <a:lnTo>
                    <a:pt x="346" y="1121"/>
                  </a:lnTo>
                  <a:lnTo>
                    <a:pt x="436" y="935"/>
                  </a:lnTo>
                  <a:lnTo>
                    <a:pt x="514" y="749"/>
                  </a:lnTo>
                  <a:lnTo>
                    <a:pt x="585" y="569"/>
                  </a:lnTo>
                  <a:lnTo>
                    <a:pt x="639" y="389"/>
                  </a:lnTo>
                  <a:lnTo>
                    <a:pt x="687" y="209"/>
                  </a:lnTo>
                  <a:lnTo>
                    <a:pt x="705" y="143"/>
                  </a:lnTo>
                  <a:lnTo>
                    <a:pt x="717" y="72"/>
                  </a:lnTo>
                  <a:lnTo>
                    <a:pt x="717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5386" y="3794"/>
              <a:ext cx="378" cy="522"/>
            </a:xfrm>
            <a:custGeom>
              <a:avLst/>
              <a:gdLst/>
              <a:ahLst/>
              <a:cxnLst>
                <a:cxn ang="0">
                  <a:pos x="377" y="0"/>
                </a:cxn>
                <a:cxn ang="0">
                  <a:pos x="293" y="132"/>
                </a:cxn>
                <a:cxn ang="0">
                  <a:pos x="204" y="264"/>
                </a:cxn>
                <a:cxn ang="0">
                  <a:pos x="102" y="396"/>
                </a:cxn>
                <a:cxn ang="0">
                  <a:pos x="0" y="522"/>
                </a:cxn>
                <a:cxn ang="0">
                  <a:pos x="12" y="522"/>
                </a:cxn>
                <a:cxn ang="0">
                  <a:pos x="114" y="402"/>
                </a:cxn>
                <a:cxn ang="0">
                  <a:pos x="204" y="282"/>
                </a:cxn>
                <a:cxn ang="0">
                  <a:pos x="377" y="24"/>
                </a:cxn>
                <a:cxn ang="0">
                  <a:pos x="377" y="0"/>
                </a:cxn>
                <a:cxn ang="0">
                  <a:pos x="377" y="0"/>
                </a:cxn>
              </a:cxnLst>
              <a:rect l="0" t="0" r="r" b="b"/>
              <a:pathLst>
                <a:path w="377" h="522">
                  <a:moveTo>
                    <a:pt x="377" y="0"/>
                  </a:moveTo>
                  <a:lnTo>
                    <a:pt x="293" y="132"/>
                  </a:lnTo>
                  <a:lnTo>
                    <a:pt x="204" y="264"/>
                  </a:lnTo>
                  <a:lnTo>
                    <a:pt x="102" y="396"/>
                  </a:lnTo>
                  <a:lnTo>
                    <a:pt x="0" y="522"/>
                  </a:lnTo>
                  <a:lnTo>
                    <a:pt x="12" y="522"/>
                  </a:lnTo>
                  <a:lnTo>
                    <a:pt x="114" y="402"/>
                  </a:lnTo>
                  <a:lnTo>
                    <a:pt x="204" y="282"/>
                  </a:lnTo>
                  <a:lnTo>
                    <a:pt x="377" y="24"/>
                  </a:lnTo>
                  <a:lnTo>
                    <a:pt x="377" y="0"/>
                  </a:lnTo>
                  <a:lnTo>
                    <a:pt x="3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hidden">
            <a:xfrm>
              <a:off x="5680" y="4214"/>
              <a:ext cx="84" cy="102"/>
            </a:xfrm>
            <a:custGeom>
              <a:avLst/>
              <a:gdLst/>
              <a:ahLst/>
              <a:cxnLst>
                <a:cxn ang="0">
                  <a:pos x="0" y="102"/>
                </a:cxn>
                <a:cxn ang="0">
                  <a:pos x="18" y="102"/>
                </a:cxn>
                <a:cxn ang="0">
                  <a:pos x="48" y="60"/>
                </a:cxn>
                <a:cxn ang="0">
                  <a:pos x="84" y="24"/>
                </a:cxn>
                <a:cxn ang="0">
                  <a:pos x="84" y="0"/>
                </a:cxn>
                <a:cxn ang="0">
                  <a:pos x="42" y="54"/>
                </a:cxn>
                <a:cxn ang="0">
                  <a:pos x="0" y="102"/>
                </a:cxn>
                <a:cxn ang="0">
                  <a:pos x="0" y="102"/>
                </a:cxn>
              </a:cxnLst>
              <a:rect l="0" t="0" r="r" b="b"/>
              <a:pathLst>
                <a:path w="84" h="102">
                  <a:moveTo>
                    <a:pt x="0" y="102"/>
                  </a:moveTo>
                  <a:lnTo>
                    <a:pt x="18" y="102"/>
                  </a:lnTo>
                  <a:lnTo>
                    <a:pt x="48" y="60"/>
                  </a:lnTo>
                  <a:lnTo>
                    <a:pt x="84" y="24"/>
                  </a:lnTo>
                  <a:lnTo>
                    <a:pt x="84" y="0"/>
                  </a:lnTo>
                  <a:lnTo>
                    <a:pt x="42" y="54"/>
                  </a:lnTo>
                  <a:lnTo>
                    <a:pt x="0" y="102"/>
                  </a:lnTo>
                  <a:lnTo>
                    <a:pt x="0" y="10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8" name="Group 6"/>
            <p:cNvGrpSpPr>
              <a:grpSpLocks/>
            </p:cNvGrpSpPr>
            <p:nvPr/>
          </p:nvGrpSpPr>
          <p:grpSpPr bwMode="auto">
            <a:xfrm>
              <a:off x="288" y="0"/>
              <a:ext cx="5098" cy="4316"/>
              <a:chOff x="288" y="0"/>
              <a:chExt cx="5098" cy="4316"/>
            </a:xfrm>
          </p:grpSpPr>
          <p:sp>
            <p:nvSpPr>
              <p:cNvPr id="28" name="Freeform 7"/>
              <p:cNvSpPr>
                <a:spLocks/>
              </p:cNvSpPr>
              <p:nvPr userDrawn="1"/>
            </p:nvSpPr>
            <p:spPr bwMode="hidden">
              <a:xfrm>
                <a:off x="2789" y="0"/>
                <a:ext cx="72" cy="431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0" y="4316"/>
                  </a:cxn>
                  <a:cxn ang="0">
                    <a:pos x="72" y="4316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72" h="4316">
                    <a:moveTo>
                      <a:pt x="0" y="0"/>
                    </a:moveTo>
                    <a:lnTo>
                      <a:pt x="60" y="4316"/>
                    </a:lnTo>
                    <a:lnTo>
                      <a:pt x="72" y="4316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9" name="Freeform 8"/>
              <p:cNvSpPr>
                <a:spLocks/>
              </p:cNvSpPr>
              <p:nvPr userDrawn="1"/>
            </p:nvSpPr>
            <p:spPr bwMode="hidden">
              <a:xfrm>
                <a:off x="3089" y="0"/>
                <a:ext cx="174" cy="4316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12" y="0"/>
                  </a:cxn>
                  <a:cxn ang="0">
                    <a:pos x="42" y="216"/>
                  </a:cxn>
                  <a:cxn ang="0">
                    <a:pos x="72" y="444"/>
                  </a:cxn>
                  <a:cxn ang="0">
                    <a:pos x="96" y="689"/>
                  </a:cxn>
                  <a:cxn ang="0">
                    <a:pos x="120" y="947"/>
                  </a:cxn>
                  <a:cxn ang="0">
                    <a:pos x="132" y="1211"/>
                  </a:cxn>
                  <a:cxn ang="0">
                    <a:pos x="150" y="1487"/>
                  </a:cxn>
                  <a:cxn ang="0">
                    <a:pos x="156" y="1768"/>
                  </a:cxn>
                  <a:cxn ang="0">
                    <a:pos x="162" y="2062"/>
                  </a:cxn>
                  <a:cxn ang="0">
                    <a:pos x="156" y="2644"/>
                  </a:cxn>
                  <a:cxn ang="0">
                    <a:pos x="126" y="3225"/>
                  </a:cxn>
                  <a:cxn ang="0">
                    <a:pos x="108" y="3507"/>
                  </a:cxn>
                  <a:cxn ang="0">
                    <a:pos x="78" y="3788"/>
                  </a:cxn>
                  <a:cxn ang="0">
                    <a:pos x="42" y="4058"/>
                  </a:cxn>
                  <a:cxn ang="0">
                    <a:pos x="0" y="4316"/>
                  </a:cxn>
                  <a:cxn ang="0">
                    <a:pos x="12" y="4316"/>
                  </a:cxn>
                  <a:cxn ang="0">
                    <a:pos x="54" y="4058"/>
                  </a:cxn>
                  <a:cxn ang="0">
                    <a:pos x="90" y="3782"/>
                  </a:cxn>
                  <a:cxn ang="0">
                    <a:pos x="120" y="3507"/>
                  </a:cxn>
                  <a:cxn ang="0">
                    <a:pos x="138" y="3219"/>
                  </a:cxn>
                  <a:cxn ang="0">
                    <a:pos x="168" y="2638"/>
                  </a:cxn>
                  <a:cxn ang="0">
                    <a:pos x="174" y="2056"/>
                  </a:cxn>
                  <a:cxn ang="0">
                    <a:pos x="168" y="1768"/>
                  </a:cxn>
                  <a:cxn ang="0">
                    <a:pos x="162" y="1487"/>
                  </a:cxn>
                  <a:cxn ang="0">
                    <a:pos x="144" y="1211"/>
                  </a:cxn>
                  <a:cxn ang="0">
                    <a:pos x="132" y="941"/>
                  </a:cxn>
                  <a:cxn ang="0">
                    <a:pos x="108" y="689"/>
                  </a:cxn>
                  <a:cxn ang="0">
                    <a:pos x="84" y="444"/>
                  </a:cxn>
                  <a:cxn ang="0">
                    <a:pos x="54" y="216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174" h="4316">
                    <a:moveTo>
                      <a:pt x="24" y="0"/>
                    </a:moveTo>
                    <a:lnTo>
                      <a:pt x="12" y="0"/>
                    </a:lnTo>
                    <a:lnTo>
                      <a:pt x="42" y="216"/>
                    </a:lnTo>
                    <a:lnTo>
                      <a:pt x="72" y="444"/>
                    </a:lnTo>
                    <a:lnTo>
                      <a:pt x="96" y="689"/>
                    </a:lnTo>
                    <a:lnTo>
                      <a:pt x="120" y="947"/>
                    </a:lnTo>
                    <a:lnTo>
                      <a:pt x="132" y="1211"/>
                    </a:lnTo>
                    <a:lnTo>
                      <a:pt x="150" y="1487"/>
                    </a:lnTo>
                    <a:lnTo>
                      <a:pt x="156" y="1768"/>
                    </a:lnTo>
                    <a:lnTo>
                      <a:pt x="162" y="2062"/>
                    </a:lnTo>
                    <a:lnTo>
                      <a:pt x="156" y="2644"/>
                    </a:lnTo>
                    <a:lnTo>
                      <a:pt x="126" y="3225"/>
                    </a:lnTo>
                    <a:lnTo>
                      <a:pt x="108" y="3507"/>
                    </a:lnTo>
                    <a:lnTo>
                      <a:pt x="78" y="3788"/>
                    </a:lnTo>
                    <a:lnTo>
                      <a:pt x="42" y="4058"/>
                    </a:lnTo>
                    <a:lnTo>
                      <a:pt x="0" y="4316"/>
                    </a:lnTo>
                    <a:lnTo>
                      <a:pt x="12" y="4316"/>
                    </a:lnTo>
                    <a:lnTo>
                      <a:pt x="54" y="4058"/>
                    </a:lnTo>
                    <a:lnTo>
                      <a:pt x="90" y="3782"/>
                    </a:lnTo>
                    <a:lnTo>
                      <a:pt x="120" y="3507"/>
                    </a:lnTo>
                    <a:lnTo>
                      <a:pt x="138" y="3219"/>
                    </a:lnTo>
                    <a:lnTo>
                      <a:pt x="168" y="2638"/>
                    </a:lnTo>
                    <a:lnTo>
                      <a:pt x="174" y="2056"/>
                    </a:lnTo>
                    <a:lnTo>
                      <a:pt x="168" y="1768"/>
                    </a:lnTo>
                    <a:lnTo>
                      <a:pt x="162" y="1487"/>
                    </a:lnTo>
                    <a:lnTo>
                      <a:pt x="144" y="1211"/>
                    </a:lnTo>
                    <a:lnTo>
                      <a:pt x="132" y="941"/>
                    </a:lnTo>
                    <a:lnTo>
                      <a:pt x="108" y="689"/>
                    </a:lnTo>
                    <a:lnTo>
                      <a:pt x="84" y="444"/>
                    </a:lnTo>
                    <a:lnTo>
                      <a:pt x="54" y="216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0" name="Freeform 9"/>
              <p:cNvSpPr>
                <a:spLocks/>
              </p:cNvSpPr>
              <p:nvPr userDrawn="1"/>
            </p:nvSpPr>
            <p:spPr bwMode="hidden">
              <a:xfrm>
                <a:off x="3358" y="0"/>
                <a:ext cx="337" cy="4316"/>
              </a:xfrm>
              <a:custGeom>
                <a:avLst/>
                <a:gdLst/>
                <a:ahLst/>
                <a:cxnLst>
                  <a:cxn ang="0">
                    <a:pos x="329" y="2014"/>
                  </a:cxn>
                  <a:cxn ang="0">
                    <a:pos x="317" y="1726"/>
                  </a:cxn>
                  <a:cxn ang="0">
                    <a:pos x="293" y="1445"/>
                  </a:cxn>
                  <a:cxn ang="0">
                    <a:pos x="263" y="1175"/>
                  </a:cxn>
                  <a:cxn ang="0">
                    <a:pos x="228" y="917"/>
                  </a:cxn>
                  <a:cxn ang="0">
                    <a:pos x="186" y="665"/>
                  </a:cxn>
                  <a:cxn ang="0">
                    <a:pos x="132" y="432"/>
                  </a:cxn>
                  <a:cxn ang="0">
                    <a:pos x="78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66" y="204"/>
                  </a:cxn>
                  <a:cxn ang="0">
                    <a:pos x="120" y="432"/>
                  </a:cxn>
                  <a:cxn ang="0">
                    <a:pos x="174" y="665"/>
                  </a:cxn>
                  <a:cxn ang="0">
                    <a:pos x="216" y="917"/>
                  </a:cxn>
                  <a:cxn ang="0">
                    <a:pos x="251" y="1175"/>
                  </a:cxn>
                  <a:cxn ang="0">
                    <a:pos x="281" y="1445"/>
                  </a:cxn>
                  <a:cxn ang="0">
                    <a:pos x="305" y="1726"/>
                  </a:cxn>
                  <a:cxn ang="0">
                    <a:pos x="317" y="2014"/>
                  </a:cxn>
                  <a:cxn ang="0">
                    <a:pos x="323" y="2314"/>
                  </a:cxn>
                  <a:cxn ang="0">
                    <a:pos x="317" y="2608"/>
                  </a:cxn>
                  <a:cxn ang="0">
                    <a:pos x="305" y="2907"/>
                  </a:cxn>
                  <a:cxn ang="0">
                    <a:pos x="281" y="3201"/>
                  </a:cxn>
                  <a:cxn ang="0">
                    <a:pos x="257" y="3489"/>
                  </a:cxn>
                  <a:cxn ang="0">
                    <a:pos x="216" y="3777"/>
                  </a:cxn>
                  <a:cxn ang="0">
                    <a:pos x="174" y="4052"/>
                  </a:cxn>
                  <a:cxn ang="0">
                    <a:pos x="120" y="4316"/>
                  </a:cxn>
                  <a:cxn ang="0">
                    <a:pos x="132" y="4316"/>
                  </a:cxn>
                  <a:cxn ang="0">
                    <a:pos x="186" y="4052"/>
                  </a:cxn>
                  <a:cxn ang="0">
                    <a:pos x="228" y="3777"/>
                  </a:cxn>
                  <a:cxn ang="0">
                    <a:pos x="269" y="3489"/>
                  </a:cxn>
                  <a:cxn ang="0">
                    <a:pos x="293" y="3201"/>
                  </a:cxn>
                  <a:cxn ang="0">
                    <a:pos x="317" y="2907"/>
                  </a:cxn>
                  <a:cxn ang="0">
                    <a:pos x="329" y="2608"/>
                  </a:cxn>
                  <a:cxn ang="0">
                    <a:pos x="335" y="2314"/>
                  </a:cxn>
                  <a:cxn ang="0">
                    <a:pos x="329" y="2014"/>
                  </a:cxn>
                  <a:cxn ang="0">
                    <a:pos x="329" y="2014"/>
                  </a:cxn>
                </a:cxnLst>
                <a:rect l="0" t="0" r="r" b="b"/>
                <a:pathLst>
                  <a:path w="335" h="4316">
                    <a:moveTo>
                      <a:pt x="329" y="2014"/>
                    </a:moveTo>
                    <a:lnTo>
                      <a:pt x="317" y="1726"/>
                    </a:lnTo>
                    <a:lnTo>
                      <a:pt x="293" y="1445"/>
                    </a:lnTo>
                    <a:lnTo>
                      <a:pt x="263" y="1175"/>
                    </a:lnTo>
                    <a:lnTo>
                      <a:pt x="228" y="917"/>
                    </a:lnTo>
                    <a:lnTo>
                      <a:pt x="186" y="665"/>
                    </a:lnTo>
                    <a:lnTo>
                      <a:pt x="132" y="432"/>
                    </a:lnTo>
                    <a:lnTo>
                      <a:pt x="78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66" y="204"/>
                    </a:lnTo>
                    <a:lnTo>
                      <a:pt x="120" y="432"/>
                    </a:lnTo>
                    <a:lnTo>
                      <a:pt x="174" y="665"/>
                    </a:lnTo>
                    <a:lnTo>
                      <a:pt x="216" y="917"/>
                    </a:lnTo>
                    <a:lnTo>
                      <a:pt x="251" y="1175"/>
                    </a:lnTo>
                    <a:lnTo>
                      <a:pt x="281" y="1445"/>
                    </a:lnTo>
                    <a:lnTo>
                      <a:pt x="305" y="1726"/>
                    </a:lnTo>
                    <a:lnTo>
                      <a:pt x="317" y="2014"/>
                    </a:lnTo>
                    <a:lnTo>
                      <a:pt x="323" y="2314"/>
                    </a:lnTo>
                    <a:lnTo>
                      <a:pt x="317" y="2608"/>
                    </a:lnTo>
                    <a:lnTo>
                      <a:pt x="305" y="2907"/>
                    </a:lnTo>
                    <a:lnTo>
                      <a:pt x="281" y="3201"/>
                    </a:lnTo>
                    <a:lnTo>
                      <a:pt x="257" y="3489"/>
                    </a:lnTo>
                    <a:lnTo>
                      <a:pt x="216" y="3777"/>
                    </a:lnTo>
                    <a:lnTo>
                      <a:pt x="174" y="4052"/>
                    </a:lnTo>
                    <a:lnTo>
                      <a:pt x="120" y="4316"/>
                    </a:lnTo>
                    <a:lnTo>
                      <a:pt x="132" y="4316"/>
                    </a:lnTo>
                    <a:lnTo>
                      <a:pt x="186" y="4052"/>
                    </a:lnTo>
                    <a:lnTo>
                      <a:pt x="228" y="3777"/>
                    </a:lnTo>
                    <a:lnTo>
                      <a:pt x="269" y="3489"/>
                    </a:lnTo>
                    <a:lnTo>
                      <a:pt x="293" y="3201"/>
                    </a:lnTo>
                    <a:lnTo>
                      <a:pt x="317" y="2907"/>
                    </a:lnTo>
                    <a:lnTo>
                      <a:pt x="329" y="2608"/>
                    </a:lnTo>
                    <a:lnTo>
                      <a:pt x="335" y="2314"/>
                    </a:lnTo>
                    <a:lnTo>
                      <a:pt x="329" y="2014"/>
                    </a:lnTo>
                    <a:lnTo>
                      <a:pt x="329" y="20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1" name="Freeform 10"/>
              <p:cNvSpPr>
                <a:spLocks/>
              </p:cNvSpPr>
              <p:nvPr userDrawn="1"/>
            </p:nvSpPr>
            <p:spPr bwMode="hidden">
              <a:xfrm>
                <a:off x="3676" y="0"/>
                <a:ext cx="427" cy="4316"/>
              </a:xfrm>
              <a:custGeom>
                <a:avLst/>
                <a:gdLst/>
                <a:ahLst/>
                <a:cxnLst>
                  <a:cxn ang="0">
                    <a:pos x="413" y="1924"/>
                  </a:cxn>
                  <a:cxn ang="0">
                    <a:pos x="395" y="1690"/>
                  </a:cxn>
                  <a:cxn ang="0">
                    <a:pos x="365" y="1457"/>
                  </a:cxn>
                  <a:cxn ang="0">
                    <a:pos x="329" y="1229"/>
                  </a:cxn>
                  <a:cxn ang="0">
                    <a:pos x="281" y="1001"/>
                  </a:cxn>
                  <a:cxn ang="0">
                    <a:pos x="227" y="761"/>
                  </a:cxn>
                  <a:cxn ang="0">
                    <a:pos x="162" y="522"/>
                  </a:cxn>
                  <a:cxn ang="0">
                    <a:pos x="90" y="27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84" y="270"/>
                  </a:cxn>
                  <a:cxn ang="0">
                    <a:pos x="156" y="522"/>
                  </a:cxn>
                  <a:cxn ang="0">
                    <a:pos x="216" y="767"/>
                  </a:cxn>
                  <a:cxn ang="0">
                    <a:pos x="275" y="1001"/>
                  </a:cxn>
                  <a:cxn ang="0">
                    <a:pos x="317" y="1235"/>
                  </a:cxn>
                  <a:cxn ang="0">
                    <a:pos x="353" y="1463"/>
                  </a:cxn>
                  <a:cxn ang="0">
                    <a:pos x="383" y="1690"/>
                  </a:cxn>
                  <a:cxn ang="0">
                    <a:pos x="401" y="1924"/>
                  </a:cxn>
                  <a:cxn ang="0">
                    <a:pos x="413" y="2188"/>
                  </a:cxn>
                  <a:cxn ang="0">
                    <a:pos x="407" y="2458"/>
                  </a:cxn>
                  <a:cxn ang="0">
                    <a:pos x="395" y="2733"/>
                  </a:cxn>
                  <a:cxn ang="0">
                    <a:pos x="365" y="3021"/>
                  </a:cxn>
                  <a:cxn ang="0">
                    <a:pos x="329" y="3321"/>
                  </a:cxn>
                  <a:cxn ang="0">
                    <a:pos x="275" y="3639"/>
                  </a:cxn>
                  <a:cxn ang="0">
                    <a:pos x="204" y="3968"/>
                  </a:cxn>
                  <a:cxn ang="0">
                    <a:pos x="126" y="4316"/>
                  </a:cxn>
                  <a:cxn ang="0">
                    <a:pos x="138" y="4316"/>
                  </a:cxn>
                  <a:cxn ang="0">
                    <a:pos x="216" y="3968"/>
                  </a:cxn>
                  <a:cxn ang="0">
                    <a:pos x="287" y="3639"/>
                  </a:cxn>
                  <a:cxn ang="0">
                    <a:pos x="341" y="3321"/>
                  </a:cxn>
                  <a:cxn ang="0">
                    <a:pos x="377" y="3021"/>
                  </a:cxn>
                  <a:cxn ang="0">
                    <a:pos x="407" y="2733"/>
                  </a:cxn>
                  <a:cxn ang="0">
                    <a:pos x="419" y="2458"/>
                  </a:cxn>
                  <a:cxn ang="0">
                    <a:pos x="425" y="2188"/>
                  </a:cxn>
                  <a:cxn ang="0">
                    <a:pos x="413" y="1924"/>
                  </a:cxn>
                  <a:cxn ang="0">
                    <a:pos x="413" y="1924"/>
                  </a:cxn>
                </a:cxnLst>
                <a:rect l="0" t="0" r="r" b="b"/>
                <a:pathLst>
                  <a:path w="425" h="4316">
                    <a:moveTo>
                      <a:pt x="413" y="1924"/>
                    </a:moveTo>
                    <a:lnTo>
                      <a:pt x="395" y="1690"/>
                    </a:lnTo>
                    <a:lnTo>
                      <a:pt x="365" y="1457"/>
                    </a:lnTo>
                    <a:lnTo>
                      <a:pt x="329" y="1229"/>
                    </a:lnTo>
                    <a:lnTo>
                      <a:pt x="281" y="1001"/>
                    </a:lnTo>
                    <a:lnTo>
                      <a:pt x="227" y="761"/>
                    </a:lnTo>
                    <a:lnTo>
                      <a:pt x="162" y="522"/>
                    </a:lnTo>
                    <a:lnTo>
                      <a:pt x="90" y="27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84" y="270"/>
                    </a:lnTo>
                    <a:lnTo>
                      <a:pt x="156" y="522"/>
                    </a:lnTo>
                    <a:lnTo>
                      <a:pt x="216" y="767"/>
                    </a:lnTo>
                    <a:lnTo>
                      <a:pt x="275" y="1001"/>
                    </a:lnTo>
                    <a:lnTo>
                      <a:pt x="317" y="1235"/>
                    </a:lnTo>
                    <a:lnTo>
                      <a:pt x="353" y="1463"/>
                    </a:lnTo>
                    <a:lnTo>
                      <a:pt x="383" y="1690"/>
                    </a:lnTo>
                    <a:lnTo>
                      <a:pt x="401" y="1924"/>
                    </a:lnTo>
                    <a:lnTo>
                      <a:pt x="413" y="2188"/>
                    </a:lnTo>
                    <a:lnTo>
                      <a:pt x="407" y="2458"/>
                    </a:lnTo>
                    <a:lnTo>
                      <a:pt x="395" y="2733"/>
                    </a:lnTo>
                    <a:lnTo>
                      <a:pt x="365" y="3021"/>
                    </a:lnTo>
                    <a:lnTo>
                      <a:pt x="329" y="3321"/>
                    </a:lnTo>
                    <a:lnTo>
                      <a:pt x="275" y="3639"/>
                    </a:lnTo>
                    <a:lnTo>
                      <a:pt x="204" y="3968"/>
                    </a:lnTo>
                    <a:lnTo>
                      <a:pt x="126" y="4316"/>
                    </a:lnTo>
                    <a:lnTo>
                      <a:pt x="138" y="4316"/>
                    </a:lnTo>
                    <a:lnTo>
                      <a:pt x="216" y="3968"/>
                    </a:lnTo>
                    <a:lnTo>
                      <a:pt x="287" y="3639"/>
                    </a:lnTo>
                    <a:lnTo>
                      <a:pt x="341" y="3321"/>
                    </a:lnTo>
                    <a:lnTo>
                      <a:pt x="377" y="3021"/>
                    </a:lnTo>
                    <a:lnTo>
                      <a:pt x="407" y="2733"/>
                    </a:lnTo>
                    <a:lnTo>
                      <a:pt x="419" y="2458"/>
                    </a:lnTo>
                    <a:lnTo>
                      <a:pt x="425" y="2188"/>
                    </a:lnTo>
                    <a:lnTo>
                      <a:pt x="413" y="1924"/>
                    </a:lnTo>
                    <a:lnTo>
                      <a:pt x="413" y="192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2" name="Freeform 11"/>
              <p:cNvSpPr>
                <a:spLocks/>
              </p:cNvSpPr>
              <p:nvPr userDrawn="1"/>
            </p:nvSpPr>
            <p:spPr bwMode="hidden">
              <a:xfrm>
                <a:off x="3946" y="0"/>
                <a:ext cx="558" cy="4316"/>
              </a:xfrm>
              <a:custGeom>
                <a:avLst/>
                <a:gdLst/>
                <a:ahLst/>
                <a:cxnLst>
                  <a:cxn ang="0">
                    <a:pos x="556" y="2020"/>
                  </a:cxn>
                  <a:cxn ang="0">
                    <a:pos x="538" y="1732"/>
                  </a:cxn>
                  <a:cxn ang="0">
                    <a:pos x="503" y="1445"/>
                  </a:cxn>
                  <a:cxn ang="0">
                    <a:pos x="455" y="1175"/>
                  </a:cxn>
                  <a:cxn ang="0">
                    <a:pos x="395" y="911"/>
                  </a:cxn>
                  <a:cxn ang="0">
                    <a:pos x="317" y="659"/>
                  </a:cxn>
                  <a:cxn ang="0">
                    <a:pos x="228" y="426"/>
                  </a:cxn>
                  <a:cxn ang="0">
                    <a:pos x="126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14" y="204"/>
                  </a:cxn>
                  <a:cxn ang="0">
                    <a:pos x="216" y="426"/>
                  </a:cxn>
                  <a:cxn ang="0">
                    <a:pos x="305" y="659"/>
                  </a:cxn>
                  <a:cxn ang="0">
                    <a:pos x="383" y="911"/>
                  </a:cxn>
                  <a:cxn ang="0">
                    <a:pos x="443" y="1175"/>
                  </a:cxn>
                  <a:cxn ang="0">
                    <a:pos x="491" y="1445"/>
                  </a:cxn>
                  <a:cxn ang="0">
                    <a:pos x="526" y="1732"/>
                  </a:cxn>
                  <a:cxn ang="0">
                    <a:pos x="544" y="2020"/>
                  </a:cxn>
                  <a:cxn ang="0">
                    <a:pos x="544" y="2326"/>
                  </a:cxn>
                  <a:cxn ang="0">
                    <a:pos x="532" y="2632"/>
                  </a:cxn>
                  <a:cxn ang="0">
                    <a:pos x="503" y="2931"/>
                  </a:cxn>
                  <a:cxn ang="0">
                    <a:pos x="455" y="3225"/>
                  </a:cxn>
                  <a:cxn ang="0">
                    <a:pos x="389" y="3513"/>
                  </a:cxn>
                  <a:cxn ang="0">
                    <a:pos x="311" y="3788"/>
                  </a:cxn>
                  <a:cxn ang="0">
                    <a:pos x="216" y="4058"/>
                  </a:cxn>
                  <a:cxn ang="0">
                    <a:pos x="102" y="4316"/>
                  </a:cxn>
                  <a:cxn ang="0">
                    <a:pos x="114" y="4316"/>
                  </a:cxn>
                  <a:cxn ang="0">
                    <a:pos x="228" y="4058"/>
                  </a:cxn>
                  <a:cxn ang="0">
                    <a:pos x="323" y="3788"/>
                  </a:cxn>
                  <a:cxn ang="0">
                    <a:pos x="401" y="3513"/>
                  </a:cxn>
                  <a:cxn ang="0">
                    <a:pos x="467" y="3225"/>
                  </a:cxn>
                  <a:cxn ang="0">
                    <a:pos x="515" y="2931"/>
                  </a:cxn>
                  <a:cxn ang="0">
                    <a:pos x="544" y="2632"/>
                  </a:cxn>
                  <a:cxn ang="0">
                    <a:pos x="556" y="2326"/>
                  </a:cxn>
                  <a:cxn ang="0">
                    <a:pos x="556" y="2020"/>
                  </a:cxn>
                  <a:cxn ang="0">
                    <a:pos x="556" y="2020"/>
                  </a:cxn>
                </a:cxnLst>
                <a:rect l="0" t="0" r="r" b="b"/>
                <a:pathLst>
                  <a:path w="556" h="4316">
                    <a:moveTo>
                      <a:pt x="556" y="2020"/>
                    </a:moveTo>
                    <a:lnTo>
                      <a:pt x="538" y="1732"/>
                    </a:lnTo>
                    <a:lnTo>
                      <a:pt x="503" y="1445"/>
                    </a:lnTo>
                    <a:lnTo>
                      <a:pt x="455" y="1175"/>
                    </a:lnTo>
                    <a:lnTo>
                      <a:pt x="395" y="911"/>
                    </a:lnTo>
                    <a:lnTo>
                      <a:pt x="317" y="659"/>
                    </a:lnTo>
                    <a:lnTo>
                      <a:pt x="228" y="426"/>
                    </a:lnTo>
                    <a:lnTo>
                      <a:pt x="126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14" y="204"/>
                    </a:lnTo>
                    <a:lnTo>
                      <a:pt x="216" y="426"/>
                    </a:lnTo>
                    <a:lnTo>
                      <a:pt x="305" y="659"/>
                    </a:lnTo>
                    <a:lnTo>
                      <a:pt x="383" y="911"/>
                    </a:lnTo>
                    <a:lnTo>
                      <a:pt x="443" y="1175"/>
                    </a:lnTo>
                    <a:lnTo>
                      <a:pt x="491" y="1445"/>
                    </a:lnTo>
                    <a:lnTo>
                      <a:pt x="526" y="1732"/>
                    </a:lnTo>
                    <a:lnTo>
                      <a:pt x="544" y="2020"/>
                    </a:lnTo>
                    <a:lnTo>
                      <a:pt x="544" y="2326"/>
                    </a:lnTo>
                    <a:lnTo>
                      <a:pt x="532" y="2632"/>
                    </a:lnTo>
                    <a:lnTo>
                      <a:pt x="503" y="2931"/>
                    </a:lnTo>
                    <a:lnTo>
                      <a:pt x="455" y="3225"/>
                    </a:lnTo>
                    <a:lnTo>
                      <a:pt x="389" y="3513"/>
                    </a:lnTo>
                    <a:lnTo>
                      <a:pt x="311" y="3788"/>
                    </a:lnTo>
                    <a:lnTo>
                      <a:pt x="216" y="4058"/>
                    </a:lnTo>
                    <a:lnTo>
                      <a:pt x="102" y="4316"/>
                    </a:lnTo>
                    <a:lnTo>
                      <a:pt x="114" y="4316"/>
                    </a:lnTo>
                    <a:lnTo>
                      <a:pt x="228" y="4058"/>
                    </a:lnTo>
                    <a:lnTo>
                      <a:pt x="323" y="3788"/>
                    </a:lnTo>
                    <a:lnTo>
                      <a:pt x="401" y="3513"/>
                    </a:lnTo>
                    <a:lnTo>
                      <a:pt x="467" y="3225"/>
                    </a:lnTo>
                    <a:lnTo>
                      <a:pt x="515" y="2931"/>
                    </a:lnTo>
                    <a:lnTo>
                      <a:pt x="544" y="2632"/>
                    </a:lnTo>
                    <a:lnTo>
                      <a:pt x="556" y="2326"/>
                    </a:lnTo>
                    <a:lnTo>
                      <a:pt x="556" y="2020"/>
                    </a:lnTo>
                    <a:lnTo>
                      <a:pt x="556" y="202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3" name="Freeform 12"/>
              <p:cNvSpPr>
                <a:spLocks/>
              </p:cNvSpPr>
              <p:nvPr userDrawn="1"/>
            </p:nvSpPr>
            <p:spPr bwMode="hidden">
              <a:xfrm>
                <a:off x="4246" y="0"/>
                <a:ext cx="690" cy="4316"/>
              </a:xfrm>
              <a:custGeom>
                <a:avLst/>
                <a:gdLst/>
                <a:ahLst/>
                <a:cxnLst>
                  <a:cxn ang="0">
                    <a:pos x="688" y="2086"/>
                  </a:cxn>
                  <a:cxn ang="0">
                    <a:pos x="670" y="1810"/>
                  </a:cxn>
                  <a:cxn ang="0">
                    <a:pos x="634" y="1541"/>
                  </a:cxn>
                  <a:cxn ang="0">
                    <a:pos x="574" y="1271"/>
                  </a:cxn>
                  <a:cxn ang="0">
                    <a:pos x="497" y="1007"/>
                  </a:cxn>
                  <a:cxn ang="0">
                    <a:pos x="401" y="749"/>
                  </a:cxn>
                  <a:cxn ang="0">
                    <a:pos x="293" y="492"/>
                  </a:cxn>
                  <a:cxn ang="0">
                    <a:pos x="162" y="24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50" y="240"/>
                  </a:cxn>
                  <a:cxn ang="0">
                    <a:pos x="281" y="492"/>
                  </a:cxn>
                  <a:cxn ang="0">
                    <a:pos x="389" y="749"/>
                  </a:cxn>
                  <a:cxn ang="0">
                    <a:pos x="485" y="1007"/>
                  </a:cxn>
                  <a:cxn ang="0">
                    <a:pos x="562" y="1271"/>
                  </a:cxn>
                  <a:cxn ang="0">
                    <a:pos x="622" y="1541"/>
                  </a:cxn>
                  <a:cxn ang="0">
                    <a:pos x="658" y="1810"/>
                  </a:cxn>
                  <a:cxn ang="0">
                    <a:pos x="676" y="2086"/>
                  </a:cxn>
                  <a:cxn ang="0">
                    <a:pos x="676" y="2368"/>
                  </a:cxn>
                  <a:cxn ang="0">
                    <a:pos x="658" y="2650"/>
                  </a:cxn>
                  <a:cxn ang="0">
                    <a:pos x="616" y="2931"/>
                  </a:cxn>
                  <a:cxn ang="0">
                    <a:pos x="556" y="3213"/>
                  </a:cxn>
                  <a:cxn ang="0">
                    <a:pos x="473" y="3495"/>
                  </a:cxn>
                  <a:cxn ang="0">
                    <a:pos x="371" y="3777"/>
                  </a:cxn>
                  <a:cxn ang="0">
                    <a:pos x="251" y="4046"/>
                  </a:cxn>
                  <a:cxn ang="0">
                    <a:pos x="114" y="4316"/>
                  </a:cxn>
                  <a:cxn ang="0">
                    <a:pos x="126" y="4316"/>
                  </a:cxn>
                  <a:cxn ang="0">
                    <a:pos x="263" y="4046"/>
                  </a:cxn>
                  <a:cxn ang="0">
                    <a:pos x="383" y="3777"/>
                  </a:cxn>
                  <a:cxn ang="0">
                    <a:pos x="485" y="3495"/>
                  </a:cxn>
                  <a:cxn ang="0">
                    <a:pos x="568" y="3219"/>
                  </a:cxn>
                  <a:cxn ang="0">
                    <a:pos x="628" y="2937"/>
                  </a:cxn>
                  <a:cxn ang="0">
                    <a:pos x="670" y="2656"/>
                  </a:cxn>
                  <a:cxn ang="0">
                    <a:pos x="688" y="2368"/>
                  </a:cxn>
                  <a:cxn ang="0">
                    <a:pos x="688" y="2086"/>
                  </a:cxn>
                  <a:cxn ang="0">
                    <a:pos x="688" y="2086"/>
                  </a:cxn>
                </a:cxnLst>
                <a:rect l="0" t="0" r="r" b="b"/>
                <a:pathLst>
                  <a:path w="688" h="4316">
                    <a:moveTo>
                      <a:pt x="688" y="2086"/>
                    </a:moveTo>
                    <a:lnTo>
                      <a:pt x="670" y="1810"/>
                    </a:lnTo>
                    <a:lnTo>
                      <a:pt x="634" y="1541"/>
                    </a:lnTo>
                    <a:lnTo>
                      <a:pt x="574" y="1271"/>
                    </a:lnTo>
                    <a:lnTo>
                      <a:pt x="497" y="1007"/>
                    </a:lnTo>
                    <a:lnTo>
                      <a:pt x="401" y="749"/>
                    </a:lnTo>
                    <a:lnTo>
                      <a:pt x="293" y="492"/>
                    </a:lnTo>
                    <a:lnTo>
                      <a:pt x="162" y="24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50" y="240"/>
                    </a:lnTo>
                    <a:lnTo>
                      <a:pt x="281" y="492"/>
                    </a:lnTo>
                    <a:lnTo>
                      <a:pt x="389" y="749"/>
                    </a:lnTo>
                    <a:lnTo>
                      <a:pt x="485" y="1007"/>
                    </a:lnTo>
                    <a:lnTo>
                      <a:pt x="562" y="1271"/>
                    </a:lnTo>
                    <a:lnTo>
                      <a:pt x="622" y="1541"/>
                    </a:lnTo>
                    <a:lnTo>
                      <a:pt x="658" y="1810"/>
                    </a:lnTo>
                    <a:lnTo>
                      <a:pt x="676" y="2086"/>
                    </a:lnTo>
                    <a:lnTo>
                      <a:pt x="676" y="2368"/>
                    </a:lnTo>
                    <a:lnTo>
                      <a:pt x="658" y="2650"/>
                    </a:lnTo>
                    <a:lnTo>
                      <a:pt x="616" y="2931"/>
                    </a:lnTo>
                    <a:lnTo>
                      <a:pt x="556" y="3213"/>
                    </a:lnTo>
                    <a:lnTo>
                      <a:pt x="473" y="3495"/>
                    </a:lnTo>
                    <a:lnTo>
                      <a:pt x="371" y="3777"/>
                    </a:lnTo>
                    <a:lnTo>
                      <a:pt x="251" y="4046"/>
                    </a:lnTo>
                    <a:lnTo>
                      <a:pt x="114" y="4316"/>
                    </a:lnTo>
                    <a:lnTo>
                      <a:pt x="126" y="4316"/>
                    </a:lnTo>
                    <a:lnTo>
                      <a:pt x="263" y="4046"/>
                    </a:lnTo>
                    <a:lnTo>
                      <a:pt x="383" y="3777"/>
                    </a:lnTo>
                    <a:lnTo>
                      <a:pt x="485" y="3495"/>
                    </a:lnTo>
                    <a:lnTo>
                      <a:pt x="568" y="3219"/>
                    </a:lnTo>
                    <a:lnTo>
                      <a:pt x="628" y="2937"/>
                    </a:lnTo>
                    <a:lnTo>
                      <a:pt x="670" y="2656"/>
                    </a:lnTo>
                    <a:lnTo>
                      <a:pt x="688" y="2368"/>
                    </a:lnTo>
                    <a:lnTo>
                      <a:pt x="688" y="2086"/>
                    </a:lnTo>
                    <a:lnTo>
                      <a:pt x="688" y="208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4" name="Freeform 13"/>
              <p:cNvSpPr>
                <a:spLocks/>
              </p:cNvSpPr>
              <p:nvPr userDrawn="1"/>
            </p:nvSpPr>
            <p:spPr bwMode="hidden">
              <a:xfrm>
                <a:off x="4522" y="0"/>
                <a:ext cx="864" cy="4316"/>
              </a:xfrm>
              <a:custGeom>
                <a:avLst/>
                <a:gdLst/>
                <a:ahLst/>
                <a:cxnLst>
                  <a:cxn ang="0">
                    <a:pos x="855" y="2128"/>
                  </a:cxn>
                  <a:cxn ang="0">
                    <a:pos x="831" y="1834"/>
                  </a:cxn>
                  <a:cxn ang="0">
                    <a:pos x="808" y="1684"/>
                  </a:cxn>
                  <a:cxn ang="0">
                    <a:pos x="784" y="1541"/>
                  </a:cxn>
                  <a:cxn ang="0">
                    <a:pos x="748" y="1397"/>
                  </a:cxn>
                  <a:cxn ang="0">
                    <a:pos x="712" y="1253"/>
                  </a:cxn>
                  <a:cxn ang="0">
                    <a:pos x="664" y="1115"/>
                  </a:cxn>
                  <a:cxn ang="0">
                    <a:pos x="610" y="977"/>
                  </a:cxn>
                  <a:cxn ang="0">
                    <a:pos x="491" y="719"/>
                  </a:cxn>
                  <a:cxn ang="0">
                    <a:pos x="353" y="468"/>
                  </a:cxn>
                  <a:cxn ang="0">
                    <a:pos x="192" y="228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80" y="228"/>
                  </a:cxn>
                  <a:cxn ang="0">
                    <a:pos x="341" y="468"/>
                  </a:cxn>
                  <a:cxn ang="0">
                    <a:pos x="479" y="719"/>
                  </a:cxn>
                  <a:cxn ang="0">
                    <a:pos x="598" y="983"/>
                  </a:cxn>
                  <a:cxn ang="0">
                    <a:pos x="652" y="1121"/>
                  </a:cxn>
                  <a:cxn ang="0">
                    <a:pos x="700" y="1259"/>
                  </a:cxn>
                  <a:cxn ang="0">
                    <a:pos x="736" y="1403"/>
                  </a:cxn>
                  <a:cxn ang="0">
                    <a:pos x="772" y="1547"/>
                  </a:cxn>
                  <a:cxn ang="0">
                    <a:pos x="802" y="1690"/>
                  </a:cxn>
                  <a:cxn ang="0">
                    <a:pos x="819" y="1834"/>
                  </a:cxn>
                  <a:cxn ang="0">
                    <a:pos x="837" y="1984"/>
                  </a:cxn>
                  <a:cxn ang="0">
                    <a:pos x="843" y="2128"/>
                  </a:cxn>
                  <a:cxn ang="0">
                    <a:pos x="849" y="2278"/>
                  </a:cxn>
                  <a:cxn ang="0">
                    <a:pos x="843" y="2428"/>
                  </a:cxn>
                  <a:cxn ang="0">
                    <a:pos x="831" y="2572"/>
                  </a:cxn>
                  <a:cxn ang="0">
                    <a:pos x="819" y="2721"/>
                  </a:cxn>
                  <a:cxn ang="0">
                    <a:pos x="796" y="2865"/>
                  </a:cxn>
                  <a:cxn ang="0">
                    <a:pos x="766" y="3015"/>
                  </a:cxn>
                  <a:cxn ang="0">
                    <a:pos x="724" y="3159"/>
                  </a:cxn>
                  <a:cxn ang="0">
                    <a:pos x="682" y="3303"/>
                  </a:cxn>
                  <a:cxn ang="0">
                    <a:pos x="586" y="3567"/>
                  </a:cxn>
                  <a:cxn ang="0">
                    <a:pos x="473" y="3824"/>
                  </a:cxn>
                  <a:cxn ang="0">
                    <a:pos x="335" y="4076"/>
                  </a:cxn>
                  <a:cxn ang="0">
                    <a:pos x="180" y="4316"/>
                  </a:cxn>
                  <a:cxn ang="0">
                    <a:pos x="192" y="4316"/>
                  </a:cxn>
                  <a:cxn ang="0">
                    <a:pos x="347" y="4076"/>
                  </a:cxn>
                  <a:cxn ang="0">
                    <a:pos x="485" y="3824"/>
                  </a:cxn>
                  <a:cxn ang="0">
                    <a:pos x="598" y="3573"/>
                  </a:cxn>
                  <a:cxn ang="0">
                    <a:pos x="694" y="3309"/>
                  </a:cxn>
                  <a:cxn ang="0">
                    <a:pos x="736" y="3165"/>
                  </a:cxn>
                  <a:cxn ang="0">
                    <a:pos x="778" y="3021"/>
                  </a:cxn>
                  <a:cxn ang="0">
                    <a:pos x="808" y="2871"/>
                  </a:cxn>
                  <a:cxn ang="0">
                    <a:pos x="831" y="2727"/>
                  </a:cxn>
                  <a:cxn ang="0">
                    <a:pos x="843" y="2578"/>
                  </a:cxn>
                  <a:cxn ang="0">
                    <a:pos x="855" y="2428"/>
                  </a:cxn>
                  <a:cxn ang="0">
                    <a:pos x="861" y="2278"/>
                  </a:cxn>
                  <a:cxn ang="0">
                    <a:pos x="855" y="2128"/>
                  </a:cxn>
                  <a:cxn ang="0">
                    <a:pos x="855" y="2128"/>
                  </a:cxn>
                </a:cxnLst>
                <a:rect l="0" t="0" r="r" b="b"/>
                <a:pathLst>
                  <a:path w="861" h="4316">
                    <a:moveTo>
                      <a:pt x="855" y="2128"/>
                    </a:moveTo>
                    <a:lnTo>
                      <a:pt x="831" y="1834"/>
                    </a:lnTo>
                    <a:lnTo>
                      <a:pt x="808" y="1684"/>
                    </a:lnTo>
                    <a:lnTo>
                      <a:pt x="784" y="1541"/>
                    </a:lnTo>
                    <a:lnTo>
                      <a:pt x="748" y="1397"/>
                    </a:lnTo>
                    <a:lnTo>
                      <a:pt x="712" y="1253"/>
                    </a:lnTo>
                    <a:lnTo>
                      <a:pt x="664" y="1115"/>
                    </a:lnTo>
                    <a:lnTo>
                      <a:pt x="610" y="977"/>
                    </a:lnTo>
                    <a:lnTo>
                      <a:pt x="491" y="719"/>
                    </a:lnTo>
                    <a:lnTo>
                      <a:pt x="353" y="468"/>
                    </a:lnTo>
                    <a:lnTo>
                      <a:pt x="192" y="228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80" y="228"/>
                    </a:lnTo>
                    <a:lnTo>
                      <a:pt x="341" y="468"/>
                    </a:lnTo>
                    <a:lnTo>
                      <a:pt x="479" y="719"/>
                    </a:lnTo>
                    <a:lnTo>
                      <a:pt x="598" y="983"/>
                    </a:lnTo>
                    <a:lnTo>
                      <a:pt x="652" y="1121"/>
                    </a:lnTo>
                    <a:lnTo>
                      <a:pt x="700" y="1259"/>
                    </a:lnTo>
                    <a:lnTo>
                      <a:pt x="736" y="1403"/>
                    </a:lnTo>
                    <a:lnTo>
                      <a:pt x="772" y="1547"/>
                    </a:lnTo>
                    <a:lnTo>
                      <a:pt x="802" y="1690"/>
                    </a:lnTo>
                    <a:lnTo>
                      <a:pt x="819" y="1834"/>
                    </a:lnTo>
                    <a:lnTo>
                      <a:pt x="837" y="1984"/>
                    </a:lnTo>
                    <a:lnTo>
                      <a:pt x="843" y="2128"/>
                    </a:lnTo>
                    <a:lnTo>
                      <a:pt x="849" y="2278"/>
                    </a:lnTo>
                    <a:lnTo>
                      <a:pt x="843" y="2428"/>
                    </a:lnTo>
                    <a:lnTo>
                      <a:pt x="831" y="2572"/>
                    </a:lnTo>
                    <a:lnTo>
                      <a:pt x="819" y="2721"/>
                    </a:lnTo>
                    <a:lnTo>
                      <a:pt x="796" y="2865"/>
                    </a:lnTo>
                    <a:lnTo>
                      <a:pt x="766" y="3015"/>
                    </a:lnTo>
                    <a:lnTo>
                      <a:pt x="724" y="3159"/>
                    </a:lnTo>
                    <a:lnTo>
                      <a:pt x="682" y="3303"/>
                    </a:lnTo>
                    <a:lnTo>
                      <a:pt x="586" y="3567"/>
                    </a:lnTo>
                    <a:lnTo>
                      <a:pt x="473" y="3824"/>
                    </a:lnTo>
                    <a:lnTo>
                      <a:pt x="335" y="4076"/>
                    </a:lnTo>
                    <a:lnTo>
                      <a:pt x="180" y="4316"/>
                    </a:lnTo>
                    <a:lnTo>
                      <a:pt x="192" y="4316"/>
                    </a:lnTo>
                    <a:lnTo>
                      <a:pt x="347" y="4076"/>
                    </a:lnTo>
                    <a:lnTo>
                      <a:pt x="485" y="3824"/>
                    </a:lnTo>
                    <a:lnTo>
                      <a:pt x="598" y="3573"/>
                    </a:lnTo>
                    <a:lnTo>
                      <a:pt x="694" y="3309"/>
                    </a:lnTo>
                    <a:lnTo>
                      <a:pt x="736" y="3165"/>
                    </a:lnTo>
                    <a:lnTo>
                      <a:pt x="778" y="3021"/>
                    </a:lnTo>
                    <a:lnTo>
                      <a:pt x="808" y="2871"/>
                    </a:lnTo>
                    <a:lnTo>
                      <a:pt x="831" y="2727"/>
                    </a:lnTo>
                    <a:lnTo>
                      <a:pt x="843" y="2578"/>
                    </a:lnTo>
                    <a:lnTo>
                      <a:pt x="855" y="2428"/>
                    </a:lnTo>
                    <a:lnTo>
                      <a:pt x="861" y="2278"/>
                    </a:lnTo>
                    <a:lnTo>
                      <a:pt x="855" y="2128"/>
                    </a:lnTo>
                    <a:lnTo>
                      <a:pt x="855" y="212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5" name="Freeform 14"/>
              <p:cNvSpPr>
                <a:spLocks/>
              </p:cNvSpPr>
              <p:nvPr userDrawn="1"/>
            </p:nvSpPr>
            <p:spPr bwMode="hidden">
              <a:xfrm>
                <a:off x="2399" y="0"/>
                <a:ext cx="150" cy="4316"/>
              </a:xfrm>
              <a:custGeom>
                <a:avLst/>
                <a:gdLst/>
                <a:ahLst/>
                <a:cxnLst>
                  <a:cxn ang="0">
                    <a:pos x="18" y="1942"/>
                  </a:cxn>
                  <a:cxn ang="0">
                    <a:pos x="30" y="1630"/>
                  </a:cxn>
                  <a:cxn ang="0">
                    <a:pos x="42" y="1331"/>
                  </a:cxn>
                  <a:cxn ang="0">
                    <a:pos x="59" y="1055"/>
                  </a:cxn>
                  <a:cxn ang="0">
                    <a:pos x="77" y="791"/>
                  </a:cxn>
                  <a:cxn ang="0">
                    <a:pos x="83" y="671"/>
                  </a:cxn>
                  <a:cxn ang="0">
                    <a:pos x="95" y="557"/>
                  </a:cxn>
                  <a:cxn ang="0">
                    <a:pos x="107" y="444"/>
                  </a:cxn>
                  <a:cxn ang="0">
                    <a:pos x="113" y="342"/>
                  </a:cxn>
                  <a:cxn ang="0">
                    <a:pos x="125" y="246"/>
                  </a:cxn>
                  <a:cxn ang="0">
                    <a:pos x="131" y="156"/>
                  </a:cxn>
                  <a:cxn ang="0">
                    <a:pos x="143" y="72"/>
                  </a:cxn>
                  <a:cxn ang="0">
                    <a:pos x="149" y="0"/>
                  </a:cxn>
                  <a:cxn ang="0">
                    <a:pos x="137" y="0"/>
                  </a:cxn>
                  <a:cxn ang="0">
                    <a:pos x="131" y="72"/>
                  </a:cxn>
                  <a:cxn ang="0">
                    <a:pos x="119" y="156"/>
                  </a:cxn>
                  <a:cxn ang="0">
                    <a:pos x="113" y="246"/>
                  </a:cxn>
                  <a:cxn ang="0">
                    <a:pos x="101" y="342"/>
                  </a:cxn>
                  <a:cxn ang="0">
                    <a:pos x="95" y="444"/>
                  </a:cxn>
                  <a:cxn ang="0">
                    <a:pos x="83" y="557"/>
                  </a:cxn>
                  <a:cxn ang="0">
                    <a:pos x="71" y="671"/>
                  </a:cxn>
                  <a:cxn ang="0">
                    <a:pos x="65" y="791"/>
                  </a:cxn>
                  <a:cxn ang="0">
                    <a:pos x="48" y="1055"/>
                  </a:cxn>
                  <a:cxn ang="0">
                    <a:pos x="30" y="1331"/>
                  </a:cxn>
                  <a:cxn ang="0">
                    <a:pos x="18" y="1630"/>
                  </a:cxn>
                  <a:cxn ang="0">
                    <a:pos x="6" y="1942"/>
                  </a:cxn>
                  <a:cxn ang="0">
                    <a:pos x="0" y="2278"/>
                  </a:cxn>
                  <a:cxn ang="0">
                    <a:pos x="6" y="2602"/>
                  </a:cxn>
                  <a:cxn ang="0">
                    <a:pos x="12" y="2919"/>
                  </a:cxn>
                  <a:cxn ang="0">
                    <a:pos x="24" y="3219"/>
                  </a:cxn>
                  <a:cxn ang="0">
                    <a:pos x="36" y="3513"/>
                  </a:cxn>
                  <a:cxn ang="0">
                    <a:pos x="59" y="3794"/>
                  </a:cxn>
                  <a:cxn ang="0">
                    <a:pos x="89" y="4058"/>
                  </a:cxn>
                  <a:cxn ang="0">
                    <a:pos x="125" y="4316"/>
                  </a:cxn>
                  <a:cxn ang="0">
                    <a:pos x="137" y="4316"/>
                  </a:cxn>
                  <a:cxn ang="0">
                    <a:pos x="101" y="4058"/>
                  </a:cxn>
                  <a:cxn ang="0">
                    <a:pos x="71" y="3794"/>
                  </a:cxn>
                  <a:cxn ang="0">
                    <a:pos x="48" y="3513"/>
                  </a:cxn>
                  <a:cxn ang="0">
                    <a:pos x="36" y="3225"/>
                  </a:cxn>
                  <a:cxn ang="0">
                    <a:pos x="24" y="2919"/>
                  </a:cxn>
                  <a:cxn ang="0">
                    <a:pos x="18" y="2608"/>
                  </a:cxn>
                  <a:cxn ang="0">
                    <a:pos x="12" y="2278"/>
                  </a:cxn>
                  <a:cxn ang="0">
                    <a:pos x="18" y="1942"/>
                  </a:cxn>
                  <a:cxn ang="0">
                    <a:pos x="18" y="1942"/>
                  </a:cxn>
                </a:cxnLst>
                <a:rect l="0" t="0" r="r" b="b"/>
                <a:pathLst>
                  <a:path w="149" h="4316">
                    <a:moveTo>
                      <a:pt x="18" y="1942"/>
                    </a:moveTo>
                    <a:lnTo>
                      <a:pt x="30" y="1630"/>
                    </a:lnTo>
                    <a:lnTo>
                      <a:pt x="42" y="1331"/>
                    </a:lnTo>
                    <a:lnTo>
                      <a:pt x="59" y="1055"/>
                    </a:lnTo>
                    <a:lnTo>
                      <a:pt x="77" y="791"/>
                    </a:lnTo>
                    <a:lnTo>
                      <a:pt x="83" y="671"/>
                    </a:lnTo>
                    <a:lnTo>
                      <a:pt x="95" y="557"/>
                    </a:lnTo>
                    <a:lnTo>
                      <a:pt x="107" y="444"/>
                    </a:lnTo>
                    <a:lnTo>
                      <a:pt x="113" y="342"/>
                    </a:lnTo>
                    <a:lnTo>
                      <a:pt x="125" y="246"/>
                    </a:lnTo>
                    <a:lnTo>
                      <a:pt x="131" y="156"/>
                    </a:lnTo>
                    <a:lnTo>
                      <a:pt x="143" y="72"/>
                    </a:lnTo>
                    <a:lnTo>
                      <a:pt x="149" y="0"/>
                    </a:lnTo>
                    <a:lnTo>
                      <a:pt x="137" y="0"/>
                    </a:lnTo>
                    <a:lnTo>
                      <a:pt x="131" y="72"/>
                    </a:lnTo>
                    <a:lnTo>
                      <a:pt x="119" y="156"/>
                    </a:lnTo>
                    <a:lnTo>
                      <a:pt x="113" y="246"/>
                    </a:lnTo>
                    <a:lnTo>
                      <a:pt x="101" y="342"/>
                    </a:lnTo>
                    <a:lnTo>
                      <a:pt x="95" y="444"/>
                    </a:lnTo>
                    <a:lnTo>
                      <a:pt x="83" y="557"/>
                    </a:lnTo>
                    <a:lnTo>
                      <a:pt x="71" y="671"/>
                    </a:lnTo>
                    <a:lnTo>
                      <a:pt x="65" y="791"/>
                    </a:lnTo>
                    <a:lnTo>
                      <a:pt x="48" y="1055"/>
                    </a:lnTo>
                    <a:lnTo>
                      <a:pt x="30" y="1331"/>
                    </a:lnTo>
                    <a:lnTo>
                      <a:pt x="18" y="1630"/>
                    </a:lnTo>
                    <a:lnTo>
                      <a:pt x="6" y="1942"/>
                    </a:lnTo>
                    <a:lnTo>
                      <a:pt x="0" y="2278"/>
                    </a:lnTo>
                    <a:lnTo>
                      <a:pt x="6" y="2602"/>
                    </a:lnTo>
                    <a:lnTo>
                      <a:pt x="12" y="2919"/>
                    </a:lnTo>
                    <a:lnTo>
                      <a:pt x="24" y="3219"/>
                    </a:lnTo>
                    <a:lnTo>
                      <a:pt x="36" y="3513"/>
                    </a:lnTo>
                    <a:lnTo>
                      <a:pt x="59" y="3794"/>
                    </a:lnTo>
                    <a:lnTo>
                      <a:pt x="89" y="4058"/>
                    </a:lnTo>
                    <a:lnTo>
                      <a:pt x="125" y="4316"/>
                    </a:lnTo>
                    <a:lnTo>
                      <a:pt x="137" y="4316"/>
                    </a:lnTo>
                    <a:lnTo>
                      <a:pt x="101" y="4058"/>
                    </a:lnTo>
                    <a:lnTo>
                      <a:pt x="71" y="3794"/>
                    </a:lnTo>
                    <a:lnTo>
                      <a:pt x="48" y="3513"/>
                    </a:lnTo>
                    <a:lnTo>
                      <a:pt x="36" y="3225"/>
                    </a:lnTo>
                    <a:lnTo>
                      <a:pt x="24" y="2919"/>
                    </a:lnTo>
                    <a:lnTo>
                      <a:pt x="18" y="2608"/>
                    </a:lnTo>
                    <a:lnTo>
                      <a:pt x="12" y="2278"/>
                    </a:lnTo>
                    <a:lnTo>
                      <a:pt x="18" y="1942"/>
                    </a:lnTo>
                    <a:lnTo>
                      <a:pt x="18" y="194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6" name="Freeform 15"/>
              <p:cNvSpPr>
                <a:spLocks/>
              </p:cNvSpPr>
              <p:nvPr userDrawn="1"/>
            </p:nvSpPr>
            <p:spPr bwMode="hidden">
              <a:xfrm>
                <a:off x="1967" y="0"/>
                <a:ext cx="300" cy="4316"/>
              </a:xfrm>
              <a:custGeom>
                <a:avLst/>
                <a:gdLst/>
                <a:ahLst/>
                <a:cxnLst>
                  <a:cxn ang="0">
                    <a:pos x="18" y="2062"/>
                  </a:cxn>
                  <a:cxn ang="0">
                    <a:pos x="30" y="1750"/>
                  </a:cxn>
                  <a:cxn ang="0">
                    <a:pos x="54" y="1451"/>
                  </a:cxn>
                  <a:cxn ang="0">
                    <a:pos x="84" y="1169"/>
                  </a:cxn>
                  <a:cxn ang="0">
                    <a:pos x="126" y="899"/>
                  </a:cxn>
                  <a:cxn ang="0">
                    <a:pos x="162" y="641"/>
                  </a:cxn>
                  <a:cxn ang="0">
                    <a:pos x="209" y="408"/>
                  </a:cxn>
                  <a:cxn ang="0">
                    <a:pos x="251" y="192"/>
                  </a:cxn>
                  <a:cxn ang="0">
                    <a:pos x="299" y="0"/>
                  </a:cxn>
                  <a:cxn ang="0">
                    <a:pos x="287" y="0"/>
                  </a:cxn>
                  <a:cxn ang="0">
                    <a:pos x="239" y="192"/>
                  </a:cxn>
                  <a:cxn ang="0">
                    <a:pos x="198" y="408"/>
                  </a:cxn>
                  <a:cxn ang="0">
                    <a:pos x="156" y="641"/>
                  </a:cxn>
                  <a:cxn ang="0">
                    <a:pos x="114" y="899"/>
                  </a:cxn>
                  <a:cxn ang="0">
                    <a:pos x="78" y="1169"/>
                  </a:cxn>
                  <a:cxn ang="0">
                    <a:pos x="48" y="1451"/>
                  </a:cxn>
                  <a:cxn ang="0">
                    <a:pos x="24" y="1750"/>
                  </a:cxn>
                  <a:cxn ang="0">
                    <a:pos x="6" y="2062"/>
                  </a:cxn>
                  <a:cxn ang="0">
                    <a:pos x="0" y="2374"/>
                  </a:cxn>
                  <a:cxn ang="0">
                    <a:pos x="12" y="2674"/>
                  </a:cxn>
                  <a:cxn ang="0">
                    <a:pos x="30" y="2973"/>
                  </a:cxn>
                  <a:cxn ang="0">
                    <a:pos x="54" y="3255"/>
                  </a:cxn>
                  <a:cxn ang="0">
                    <a:pos x="96" y="3537"/>
                  </a:cxn>
                  <a:cxn ang="0">
                    <a:pos x="144" y="3806"/>
                  </a:cxn>
                  <a:cxn ang="0">
                    <a:pos x="203" y="4064"/>
                  </a:cxn>
                  <a:cxn ang="0">
                    <a:pos x="275" y="4316"/>
                  </a:cxn>
                  <a:cxn ang="0">
                    <a:pos x="287" y="4316"/>
                  </a:cxn>
                  <a:cxn ang="0">
                    <a:pos x="215" y="4064"/>
                  </a:cxn>
                  <a:cxn ang="0">
                    <a:pos x="156" y="3806"/>
                  </a:cxn>
                  <a:cxn ang="0">
                    <a:pos x="108" y="3537"/>
                  </a:cxn>
                  <a:cxn ang="0">
                    <a:pos x="66" y="3261"/>
                  </a:cxn>
                  <a:cxn ang="0">
                    <a:pos x="42" y="2973"/>
                  </a:cxn>
                  <a:cxn ang="0">
                    <a:pos x="24" y="2680"/>
                  </a:cxn>
                  <a:cxn ang="0">
                    <a:pos x="12" y="2374"/>
                  </a:cxn>
                  <a:cxn ang="0">
                    <a:pos x="18" y="2062"/>
                  </a:cxn>
                  <a:cxn ang="0">
                    <a:pos x="18" y="2062"/>
                  </a:cxn>
                </a:cxnLst>
                <a:rect l="0" t="0" r="r" b="b"/>
                <a:pathLst>
                  <a:path w="299" h="4316">
                    <a:moveTo>
                      <a:pt x="18" y="2062"/>
                    </a:moveTo>
                    <a:lnTo>
                      <a:pt x="30" y="1750"/>
                    </a:lnTo>
                    <a:lnTo>
                      <a:pt x="54" y="1451"/>
                    </a:lnTo>
                    <a:lnTo>
                      <a:pt x="84" y="1169"/>
                    </a:lnTo>
                    <a:lnTo>
                      <a:pt x="126" y="899"/>
                    </a:lnTo>
                    <a:lnTo>
                      <a:pt x="162" y="641"/>
                    </a:lnTo>
                    <a:lnTo>
                      <a:pt x="209" y="408"/>
                    </a:lnTo>
                    <a:lnTo>
                      <a:pt x="251" y="192"/>
                    </a:lnTo>
                    <a:lnTo>
                      <a:pt x="299" y="0"/>
                    </a:lnTo>
                    <a:lnTo>
                      <a:pt x="287" y="0"/>
                    </a:lnTo>
                    <a:lnTo>
                      <a:pt x="239" y="192"/>
                    </a:lnTo>
                    <a:lnTo>
                      <a:pt x="198" y="408"/>
                    </a:lnTo>
                    <a:lnTo>
                      <a:pt x="156" y="641"/>
                    </a:lnTo>
                    <a:lnTo>
                      <a:pt x="114" y="899"/>
                    </a:lnTo>
                    <a:lnTo>
                      <a:pt x="78" y="1169"/>
                    </a:lnTo>
                    <a:lnTo>
                      <a:pt x="48" y="1451"/>
                    </a:lnTo>
                    <a:lnTo>
                      <a:pt x="24" y="1750"/>
                    </a:lnTo>
                    <a:lnTo>
                      <a:pt x="6" y="2062"/>
                    </a:lnTo>
                    <a:lnTo>
                      <a:pt x="0" y="2374"/>
                    </a:lnTo>
                    <a:lnTo>
                      <a:pt x="12" y="2674"/>
                    </a:lnTo>
                    <a:lnTo>
                      <a:pt x="30" y="2973"/>
                    </a:lnTo>
                    <a:lnTo>
                      <a:pt x="54" y="3255"/>
                    </a:lnTo>
                    <a:lnTo>
                      <a:pt x="96" y="3537"/>
                    </a:lnTo>
                    <a:lnTo>
                      <a:pt x="144" y="3806"/>
                    </a:lnTo>
                    <a:lnTo>
                      <a:pt x="203" y="4064"/>
                    </a:lnTo>
                    <a:lnTo>
                      <a:pt x="275" y="4316"/>
                    </a:lnTo>
                    <a:lnTo>
                      <a:pt x="287" y="4316"/>
                    </a:lnTo>
                    <a:lnTo>
                      <a:pt x="215" y="4064"/>
                    </a:lnTo>
                    <a:lnTo>
                      <a:pt x="156" y="3806"/>
                    </a:lnTo>
                    <a:lnTo>
                      <a:pt x="108" y="3537"/>
                    </a:lnTo>
                    <a:lnTo>
                      <a:pt x="66" y="3261"/>
                    </a:lnTo>
                    <a:lnTo>
                      <a:pt x="42" y="2973"/>
                    </a:lnTo>
                    <a:lnTo>
                      <a:pt x="24" y="2680"/>
                    </a:lnTo>
                    <a:lnTo>
                      <a:pt x="12" y="2374"/>
                    </a:lnTo>
                    <a:lnTo>
                      <a:pt x="18" y="2062"/>
                    </a:lnTo>
                    <a:lnTo>
                      <a:pt x="18" y="206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7" name="Freeform 16"/>
              <p:cNvSpPr>
                <a:spLocks/>
              </p:cNvSpPr>
              <p:nvPr userDrawn="1"/>
            </p:nvSpPr>
            <p:spPr bwMode="hidden">
              <a:xfrm>
                <a:off x="1566" y="0"/>
                <a:ext cx="425" cy="4316"/>
              </a:xfrm>
              <a:custGeom>
                <a:avLst/>
                <a:gdLst/>
                <a:ahLst/>
                <a:cxnLst>
                  <a:cxn ang="0">
                    <a:pos x="424" y="0"/>
                  </a:cxn>
                  <a:cxn ang="0">
                    <a:pos x="412" y="0"/>
                  </a:cxn>
                  <a:cxn ang="0">
                    <a:pos x="316" y="222"/>
                  </a:cxn>
                  <a:cxn ang="0">
                    <a:pos x="239" y="462"/>
                  </a:cxn>
                  <a:cxn ang="0">
                    <a:pos x="167" y="707"/>
                  </a:cxn>
                  <a:cxn ang="0">
                    <a:pos x="107" y="971"/>
                  </a:cxn>
                  <a:cxn ang="0">
                    <a:pos x="65" y="1247"/>
                  </a:cxn>
                  <a:cxn ang="0">
                    <a:pos x="29" y="1529"/>
                  </a:cxn>
                  <a:cxn ang="0">
                    <a:pos x="6" y="1822"/>
                  </a:cxn>
                  <a:cxn ang="0">
                    <a:pos x="0" y="2122"/>
                  </a:cxn>
                  <a:cxn ang="0">
                    <a:pos x="6" y="2404"/>
                  </a:cxn>
                  <a:cxn ang="0">
                    <a:pos x="24" y="2686"/>
                  </a:cxn>
                  <a:cxn ang="0">
                    <a:pos x="47" y="2961"/>
                  </a:cxn>
                  <a:cxn ang="0">
                    <a:pos x="89" y="3243"/>
                  </a:cxn>
                  <a:cxn ang="0">
                    <a:pos x="137" y="3519"/>
                  </a:cxn>
                  <a:cxn ang="0">
                    <a:pos x="197" y="3788"/>
                  </a:cxn>
                  <a:cxn ang="0">
                    <a:pos x="269" y="4058"/>
                  </a:cxn>
                  <a:cxn ang="0">
                    <a:pos x="346" y="4316"/>
                  </a:cxn>
                  <a:cxn ang="0">
                    <a:pos x="358" y="4316"/>
                  </a:cxn>
                  <a:cxn ang="0">
                    <a:pos x="281" y="4058"/>
                  </a:cxn>
                  <a:cxn ang="0">
                    <a:pos x="209" y="3788"/>
                  </a:cxn>
                  <a:cxn ang="0">
                    <a:pos x="149" y="3519"/>
                  </a:cxn>
                  <a:cxn ang="0">
                    <a:pos x="101" y="3243"/>
                  </a:cxn>
                  <a:cxn ang="0">
                    <a:pos x="59" y="2961"/>
                  </a:cxn>
                  <a:cxn ang="0">
                    <a:pos x="35" y="2686"/>
                  </a:cxn>
                  <a:cxn ang="0">
                    <a:pos x="18" y="2404"/>
                  </a:cxn>
                  <a:cxn ang="0">
                    <a:pos x="12" y="2122"/>
                  </a:cxn>
                  <a:cxn ang="0">
                    <a:pos x="18" y="1822"/>
                  </a:cxn>
                  <a:cxn ang="0">
                    <a:pos x="41" y="1529"/>
                  </a:cxn>
                  <a:cxn ang="0">
                    <a:pos x="71" y="1247"/>
                  </a:cxn>
                  <a:cxn ang="0">
                    <a:pos x="119" y="971"/>
                  </a:cxn>
                  <a:cxn ang="0">
                    <a:pos x="179" y="707"/>
                  </a:cxn>
                  <a:cxn ang="0">
                    <a:pos x="245" y="462"/>
                  </a:cxn>
                  <a:cxn ang="0">
                    <a:pos x="328" y="222"/>
                  </a:cxn>
                  <a:cxn ang="0">
                    <a:pos x="424" y="0"/>
                  </a:cxn>
                  <a:cxn ang="0">
                    <a:pos x="424" y="0"/>
                  </a:cxn>
                </a:cxnLst>
                <a:rect l="0" t="0" r="r" b="b"/>
                <a:pathLst>
                  <a:path w="424" h="4316">
                    <a:moveTo>
                      <a:pt x="424" y="0"/>
                    </a:moveTo>
                    <a:lnTo>
                      <a:pt x="412" y="0"/>
                    </a:lnTo>
                    <a:lnTo>
                      <a:pt x="316" y="222"/>
                    </a:lnTo>
                    <a:lnTo>
                      <a:pt x="239" y="462"/>
                    </a:lnTo>
                    <a:lnTo>
                      <a:pt x="167" y="707"/>
                    </a:lnTo>
                    <a:lnTo>
                      <a:pt x="107" y="971"/>
                    </a:lnTo>
                    <a:lnTo>
                      <a:pt x="65" y="1247"/>
                    </a:lnTo>
                    <a:lnTo>
                      <a:pt x="29" y="1529"/>
                    </a:lnTo>
                    <a:lnTo>
                      <a:pt x="6" y="1822"/>
                    </a:lnTo>
                    <a:lnTo>
                      <a:pt x="0" y="2122"/>
                    </a:lnTo>
                    <a:lnTo>
                      <a:pt x="6" y="2404"/>
                    </a:lnTo>
                    <a:lnTo>
                      <a:pt x="24" y="2686"/>
                    </a:lnTo>
                    <a:lnTo>
                      <a:pt x="47" y="2961"/>
                    </a:lnTo>
                    <a:lnTo>
                      <a:pt x="89" y="3243"/>
                    </a:lnTo>
                    <a:lnTo>
                      <a:pt x="137" y="3519"/>
                    </a:lnTo>
                    <a:lnTo>
                      <a:pt x="197" y="3788"/>
                    </a:lnTo>
                    <a:lnTo>
                      <a:pt x="269" y="4058"/>
                    </a:lnTo>
                    <a:lnTo>
                      <a:pt x="346" y="4316"/>
                    </a:lnTo>
                    <a:lnTo>
                      <a:pt x="358" y="4316"/>
                    </a:lnTo>
                    <a:lnTo>
                      <a:pt x="281" y="4058"/>
                    </a:lnTo>
                    <a:lnTo>
                      <a:pt x="209" y="3788"/>
                    </a:lnTo>
                    <a:lnTo>
                      <a:pt x="149" y="3519"/>
                    </a:lnTo>
                    <a:lnTo>
                      <a:pt x="101" y="3243"/>
                    </a:lnTo>
                    <a:lnTo>
                      <a:pt x="59" y="2961"/>
                    </a:lnTo>
                    <a:lnTo>
                      <a:pt x="35" y="2686"/>
                    </a:lnTo>
                    <a:lnTo>
                      <a:pt x="18" y="2404"/>
                    </a:lnTo>
                    <a:lnTo>
                      <a:pt x="12" y="2122"/>
                    </a:lnTo>
                    <a:lnTo>
                      <a:pt x="18" y="1822"/>
                    </a:lnTo>
                    <a:lnTo>
                      <a:pt x="41" y="1529"/>
                    </a:lnTo>
                    <a:lnTo>
                      <a:pt x="71" y="1247"/>
                    </a:lnTo>
                    <a:lnTo>
                      <a:pt x="119" y="971"/>
                    </a:lnTo>
                    <a:lnTo>
                      <a:pt x="179" y="707"/>
                    </a:lnTo>
                    <a:lnTo>
                      <a:pt x="245" y="462"/>
                    </a:lnTo>
                    <a:lnTo>
                      <a:pt x="328" y="222"/>
                    </a:lnTo>
                    <a:lnTo>
                      <a:pt x="424" y="0"/>
                    </a:lnTo>
                    <a:lnTo>
                      <a:pt x="4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8" name="Freeform 17"/>
              <p:cNvSpPr>
                <a:spLocks/>
              </p:cNvSpPr>
              <p:nvPr userDrawn="1"/>
            </p:nvSpPr>
            <p:spPr bwMode="hidden">
              <a:xfrm>
                <a:off x="1128" y="0"/>
                <a:ext cx="575" cy="4316"/>
              </a:xfrm>
              <a:custGeom>
                <a:avLst/>
                <a:gdLst/>
                <a:ahLst/>
                <a:cxnLst>
                  <a:cxn ang="0">
                    <a:pos x="12" y="2146"/>
                  </a:cxn>
                  <a:cxn ang="0">
                    <a:pos x="24" y="1846"/>
                  </a:cxn>
                  <a:cxn ang="0">
                    <a:pos x="54" y="1559"/>
                  </a:cxn>
                  <a:cxn ang="0">
                    <a:pos x="96" y="1277"/>
                  </a:cxn>
                  <a:cxn ang="0">
                    <a:pos x="162" y="1001"/>
                  </a:cxn>
                  <a:cxn ang="0">
                    <a:pos x="239" y="731"/>
                  </a:cxn>
                  <a:cxn ang="0">
                    <a:pos x="335" y="480"/>
                  </a:cxn>
                  <a:cxn ang="0">
                    <a:pos x="449" y="234"/>
                  </a:cxn>
                  <a:cxn ang="0">
                    <a:pos x="574" y="0"/>
                  </a:cxn>
                  <a:cxn ang="0">
                    <a:pos x="562" y="0"/>
                  </a:cxn>
                  <a:cxn ang="0">
                    <a:pos x="437" y="234"/>
                  </a:cxn>
                  <a:cxn ang="0">
                    <a:pos x="323" y="480"/>
                  </a:cxn>
                  <a:cxn ang="0">
                    <a:pos x="227" y="737"/>
                  </a:cxn>
                  <a:cxn ang="0">
                    <a:pos x="150" y="1001"/>
                  </a:cxn>
                  <a:cxn ang="0">
                    <a:pos x="84" y="1277"/>
                  </a:cxn>
                  <a:cxn ang="0">
                    <a:pos x="42" y="1559"/>
                  </a:cxn>
                  <a:cxn ang="0">
                    <a:pos x="12" y="1852"/>
                  </a:cxn>
                  <a:cxn ang="0">
                    <a:pos x="0" y="2146"/>
                  </a:cxn>
                  <a:cxn ang="0">
                    <a:pos x="6" y="2434"/>
                  </a:cxn>
                  <a:cxn ang="0">
                    <a:pos x="30" y="2715"/>
                  </a:cxn>
                  <a:cxn ang="0">
                    <a:pos x="66" y="2997"/>
                  </a:cxn>
                  <a:cxn ang="0">
                    <a:pos x="120" y="3273"/>
                  </a:cxn>
                  <a:cxn ang="0">
                    <a:pos x="191" y="3549"/>
                  </a:cxn>
                  <a:cxn ang="0">
                    <a:pos x="275" y="3812"/>
                  </a:cxn>
                  <a:cxn ang="0">
                    <a:pos x="371" y="4070"/>
                  </a:cxn>
                  <a:cxn ang="0">
                    <a:pos x="484" y="4316"/>
                  </a:cxn>
                  <a:cxn ang="0">
                    <a:pos x="496" y="4316"/>
                  </a:cxn>
                  <a:cxn ang="0">
                    <a:pos x="383" y="4070"/>
                  </a:cxn>
                  <a:cxn ang="0">
                    <a:pos x="287" y="3812"/>
                  </a:cxn>
                  <a:cxn ang="0">
                    <a:pos x="203" y="3549"/>
                  </a:cxn>
                  <a:cxn ang="0">
                    <a:pos x="132" y="3273"/>
                  </a:cxn>
                  <a:cxn ang="0">
                    <a:pos x="78" y="2997"/>
                  </a:cxn>
                  <a:cxn ang="0">
                    <a:pos x="42" y="2715"/>
                  </a:cxn>
                  <a:cxn ang="0">
                    <a:pos x="18" y="2434"/>
                  </a:cxn>
                  <a:cxn ang="0">
                    <a:pos x="12" y="2146"/>
                  </a:cxn>
                  <a:cxn ang="0">
                    <a:pos x="12" y="2146"/>
                  </a:cxn>
                </a:cxnLst>
                <a:rect l="0" t="0" r="r" b="b"/>
                <a:pathLst>
                  <a:path w="574" h="4316">
                    <a:moveTo>
                      <a:pt x="12" y="2146"/>
                    </a:moveTo>
                    <a:lnTo>
                      <a:pt x="24" y="1846"/>
                    </a:lnTo>
                    <a:lnTo>
                      <a:pt x="54" y="1559"/>
                    </a:lnTo>
                    <a:lnTo>
                      <a:pt x="96" y="1277"/>
                    </a:lnTo>
                    <a:lnTo>
                      <a:pt x="162" y="1001"/>
                    </a:lnTo>
                    <a:lnTo>
                      <a:pt x="239" y="731"/>
                    </a:lnTo>
                    <a:lnTo>
                      <a:pt x="335" y="480"/>
                    </a:lnTo>
                    <a:lnTo>
                      <a:pt x="449" y="234"/>
                    </a:lnTo>
                    <a:lnTo>
                      <a:pt x="574" y="0"/>
                    </a:lnTo>
                    <a:lnTo>
                      <a:pt x="562" y="0"/>
                    </a:lnTo>
                    <a:lnTo>
                      <a:pt x="437" y="234"/>
                    </a:lnTo>
                    <a:lnTo>
                      <a:pt x="323" y="480"/>
                    </a:lnTo>
                    <a:lnTo>
                      <a:pt x="227" y="737"/>
                    </a:lnTo>
                    <a:lnTo>
                      <a:pt x="150" y="1001"/>
                    </a:lnTo>
                    <a:lnTo>
                      <a:pt x="84" y="1277"/>
                    </a:lnTo>
                    <a:lnTo>
                      <a:pt x="42" y="1559"/>
                    </a:lnTo>
                    <a:lnTo>
                      <a:pt x="12" y="1852"/>
                    </a:lnTo>
                    <a:lnTo>
                      <a:pt x="0" y="2146"/>
                    </a:lnTo>
                    <a:lnTo>
                      <a:pt x="6" y="2434"/>
                    </a:lnTo>
                    <a:lnTo>
                      <a:pt x="30" y="2715"/>
                    </a:lnTo>
                    <a:lnTo>
                      <a:pt x="66" y="2997"/>
                    </a:lnTo>
                    <a:lnTo>
                      <a:pt x="120" y="3273"/>
                    </a:lnTo>
                    <a:lnTo>
                      <a:pt x="191" y="3549"/>
                    </a:lnTo>
                    <a:lnTo>
                      <a:pt x="275" y="3812"/>
                    </a:lnTo>
                    <a:lnTo>
                      <a:pt x="371" y="4070"/>
                    </a:lnTo>
                    <a:lnTo>
                      <a:pt x="484" y="4316"/>
                    </a:lnTo>
                    <a:lnTo>
                      <a:pt x="496" y="4316"/>
                    </a:lnTo>
                    <a:lnTo>
                      <a:pt x="383" y="4070"/>
                    </a:lnTo>
                    <a:lnTo>
                      <a:pt x="287" y="3812"/>
                    </a:lnTo>
                    <a:lnTo>
                      <a:pt x="203" y="3549"/>
                    </a:lnTo>
                    <a:lnTo>
                      <a:pt x="132" y="3273"/>
                    </a:lnTo>
                    <a:lnTo>
                      <a:pt x="78" y="2997"/>
                    </a:lnTo>
                    <a:lnTo>
                      <a:pt x="42" y="2715"/>
                    </a:lnTo>
                    <a:lnTo>
                      <a:pt x="18" y="2434"/>
                    </a:lnTo>
                    <a:lnTo>
                      <a:pt x="12" y="2146"/>
                    </a:lnTo>
                    <a:lnTo>
                      <a:pt x="12" y="214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9" name="Freeform 18"/>
              <p:cNvSpPr>
                <a:spLocks/>
              </p:cNvSpPr>
              <p:nvPr userDrawn="1"/>
            </p:nvSpPr>
            <p:spPr bwMode="hidden">
              <a:xfrm>
                <a:off x="702" y="0"/>
                <a:ext cx="737" cy="4316"/>
              </a:xfrm>
              <a:custGeom>
                <a:avLst/>
                <a:gdLst/>
                <a:ahLst/>
                <a:cxnLst>
                  <a:cxn ang="0">
                    <a:pos x="12" y="2098"/>
                  </a:cxn>
                  <a:cxn ang="0">
                    <a:pos x="29" y="1798"/>
                  </a:cxn>
                  <a:cxn ang="0">
                    <a:pos x="71" y="1505"/>
                  </a:cxn>
                  <a:cxn ang="0">
                    <a:pos x="131" y="1223"/>
                  </a:cxn>
                  <a:cxn ang="0">
                    <a:pos x="215" y="941"/>
                  </a:cxn>
                  <a:cxn ang="0">
                    <a:pos x="316" y="689"/>
                  </a:cxn>
                  <a:cxn ang="0">
                    <a:pos x="442" y="444"/>
                  </a:cxn>
                  <a:cxn ang="0">
                    <a:pos x="580" y="216"/>
                  </a:cxn>
                  <a:cxn ang="0">
                    <a:pos x="735" y="0"/>
                  </a:cxn>
                  <a:cxn ang="0">
                    <a:pos x="723" y="0"/>
                  </a:cxn>
                  <a:cxn ang="0">
                    <a:pos x="568" y="210"/>
                  </a:cxn>
                  <a:cxn ang="0">
                    <a:pos x="430" y="438"/>
                  </a:cxn>
                  <a:cxn ang="0">
                    <a:pos x="311" y="683"/>
                  </a:cxn>
                  <a:cxn ang="0">
                    <a:pos x="209" y="941"/>
                  </a:cxn>
                  <a:cxn ang="0">
                    <a:pos x="125" y="1217"/>
                  </a:cxn>
                  <a:cxn ang="0">
                    <a:pos x="59" y="1505"/>
                  </a:cxn>
                  <a:cxn ang="0">
                    <a:pos x="18" y="1798"/>
                  </a:cxn>
                  <a:cxn ang="0">
                    <a:pos x="0" y="2098"/>
                  </a:cxn>
                  <a:cxn ang="0">
                    <a:pos x="6" y="2404"/>
                  </a:cxn>
                  <a:cxn ang="0">
                    <a:pos x="29" y="2709"/>
                  </a:cxn>
                  <a:cxn ang="0">
                    <a:pos x="77" y="3015"/>
                  </a:cxn>
                  <a:cxn ang="0">
                    <a:pos x="149" y="3315"/>
                  </a:cxn>
                  <a:cxn ang="0">
                    <a:pos x="227" y="3573"/>
                  </a:cxn>
                  <a:cxn ang="0">
                    <a:pos x="316" y="3824"/>
                  </a:cxn>
                  <a:cxn ang="0">
                    <a:pos x="424" y="4076"/>
                  </a:cxn>
                  <a:cxn ang="0">
                    <a:pos x="544" y="4316"/>
                  </a:cxn>
                  <a:cxn ang="0">
                    <a:pos x="556" y="4316"/>
                  </a:cxn>
                  <a:cxn ang="0">
                    <a:pos x="436" y="4076"/>
                  </a:cxn>
                  <a:cxn ang="0">
                    <a:pos x="328" y="3824"/>
                  </a:cxn>
                  <a:cxn ang="0">
                    <a:pos x="239" y="3573"/>
                  </a:cxn>
                  <a:cxn ang="0">
                    <a:pos x="161" y="3315"/>
                  </a:cxn>
                  <a:cxn ang="0">
                    <a:pos x="89" y="3015"/>
                  </a:cxn>
                  <a:cxn ang="0">
                    <a:pos x="41" y="2709"/>
                  </a:cxn>
                  <a:cxn ang="0">
                    <a:pos x="18" y="2404"/>
                  </a:cxn>
                  <a:cxn ang="0">
                    <a:pos x="12" y="2098"/>
                  </a:cxn>
                  <a:cxn ang="0">
                    <a:pos x="12" y="2098"/>
                  </a:cxn>
                </a:cxnLst>
                <a:rect l="0" t="0" r="r" b="b"/>
                <a:pathLst>
                  <a:path w="735" h="4316">
                    <a:moveTo>
                      <a:pt x="12" y="2098"/>
                    </a:moveTo>
                    <a:lnTo>
                      <a:pt x="29" y="1798"/>
                    </a:lnTo>
                    <a:lnTo>
                      <a:pt x="71" y="1505"/>
                    </a:lnTo>
                    <a:lnTo>
                      <a:pt x="131" y="1223"/>
                    </a:lnTo>
                    <a:lnTo>
                      <a:pt x="215" y="941"/>
                    </a:lnTo>
                    <a:lnTo>
                      <a:pt x="316" y="689"/>
                    </a:lnTo>
                    <a:lnTo>
                      <a:pt x="442" y="444"/>
                    </a:lnTo>
                    <a:lnTo>
                      <a:pt x="580" y="216"/>
                    </a:lnTo>
                    <a:lnTo>
                      <a:pt x="735" y="0"/>
                    </a:lnTo>
                    <a:lnTo>
                      <a:pt x="723" y="0"/>
                    </a:lnTo>
                    <a:lnTo>
                      <a:pt x="568" y="210"/>
                    </a:lnTo>
                    <a:lnTo>
                      <a:pt x="430" y="438"/>
                    </a:lnTo>
                    <a:lnTo>
                      <a:pt x="311" y="683"/>
                    </a:lnTo>
                    <a:lnTo>
                      <a:pt x="209" y="941"/>
                    </a:lnTo>
                    <a:lnTo>
                      <a:pt x="125" y="1217"/>
                    </a:lnTo>
                    <a:lnTo>
                      <a:pt x="59" y="1505"/>
                    </a:lnTo>
                    <a:lnTo>
                      <a:pt x="18" y="1798"/>
                    </a:lnTo>
                    <a:lnTo>
                      <a:pt x="0" y="2098"/>
                    </a:lnTo>
                    <a:lnTo>
                      <a:pt x="6" y="2404"/>
                    </a:lnTo>
                    <a:lnTo>
                      <a:pt x="29" y="2709"/>
                    </a:lnTo>
                    <a:lnTo>
                      <a:pt x="77" y="3015"/>
                    </a:lnTo>
                    <a:lnTo>
                      <a:pt x="149" y="3315"/>
                    </a:lnTo>
                    <a:lnTo>
                      <a:pt x="227" y="3573"/>
                    </a:lnTo>
                    <a:lnTo>
                      <a:pt x="316" y="3824"/>
                    </a:lnTo>
                    <a:lnTo>
                      <a:pt x="424" y="4076"/>
                    </a:lnTo>
                    <a:lnTo>
                      <a:pt x="544" y="4316"/>
                    </a:lnTo>
                    <a:lnTo>
                      <a:pt x="556" y="4316"/>
                    </a:lnTo>
                    <a:lnTo>
                      <a:pt x="436" y="4076"/>
                    </a:lnTo>
                    <a:lnTo>
                      <a:pt x="328" y="3824"/>
                    </a:lnTo>
                    <a:lnTo>
                      <a:pt x="239" y="3573"/>
                    </a:lnTo>
                    <a:lnTo>
                      <a:pt x="161" y="3315"/>
                    </a:lnTo>
                    <a:lnTo>
                      <a:pt x="89" y="3015"/>
                    </a:lnTo>
                    <a:lnTo>
                      <a:pt x="41" y="2709"/>
                    </a:lnTo>
                    <a:lnTo>
                      <a:pt x="18" y="2404"/>
                    </a:lnTo>
                    <a:lnTo>
                      <a:pt x="12" y="2098"/>
                    </a:lnTo>
                    <a:lnTo>
                      <a:pt x="12" y="209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0" name="Freeform 19"/>
              <p:cNvSpPr>
                <a:spLocks/>
              </p:cNvSpPr>
              <p:nvPr userDrawn="1"/>
            </p:nvSpPr>
            <p:spPr bwMode="hidden">
              <a:xfrm>
                <a:off x="288" y="0"/>
                <a:ext cx="840" cy="4316"/>
              </a:xfrm>
              <a:custGeom>
                <a:avLst/>
                <a:gdLst/>
                <a:ahLst/>
                <a:cxnLst>
                  <a:cxn ang="0">
                    <a:pos x="18" y="1948"/>
                  </a:cxn>
                  <a:cxn ang="0">
                    <a:pos x="48" y="1708"/>
                  </a:cxn>
                  <a:cxn ang="0">
                    <a:pos x="96" y="1475"/>
                  </a:cxn>
                  <a:cxn ang="0">
                    <a:pos x="161" y="1235"/>
                  </a:cxn>
                  <a:cxn ang="0">
                    <a:pos x="251" y="995"/>
                  </a:cxn>
                  <a:cxn ang="0">
                    <a:pos x="365" y="755"/>
                  </a:cxn>
                  <a:cxn ang="0">
                    <a:pos x="496" y="510"/>
                  </a:cxn>
                  <a:cxn ang="0">
                    <a:pos x="658" y="258"/>
                  </a:cxn>
                  <a:cxn ang="0">
                    <a:pos x="741" y="132"/>
                  </a:cxn>
                  <a:cxn ang="0">
                    <a:pos x="837" y="0"/>
                  </a:cxn>
                  <a:cxn ang="0">
                    <a:pos x="825" y="0"/>
                  </a:cxn>
                  <a:cxn ang="0">
                    <a:pos x="729" y="132"/>
                  </a:cxn>
                  <a:cxn ang="0">
                    <a:pos x="640" y="258"/>
                  </a:cxn>
                  <a:cxn ang="0">
                    <a:pos x="562" y="384"/>
                  </a:cxn>
                  <a:cxn ang="0">
                    <a:pos x="484" y="510"/>
                  </a:cxn>
                  <a:cxn ang="0">
                    <a:pos x="353" y="755"/>
                  </a:cxn>
                  <a:cxn ang="0">
                    <a:pos x="239" y="995"/>
                  </a:cxn>
                  <a:cxn ang="0">
                    <a:pos x="150" y="1235"/>
                  </a:cxn>
                  <a:cxn ang="0">
                    <a:pos x="84" y="1469"/>
                  </a:cxn>
                  <a:cxn ang="0">
                    <a:pos x="36" y="1702"/>
                  </a:cxn>
                  <a:cxn ang="0">
                    <a:pos x="6" y="1942"/>
                  </a:cxn>
                  <a:cxn ang="0">
                    <a:pos x="0" y="2200"/>
                  </a:cxn>
                  <a:cxn ang="0">
                    <a:pos x="12" y="2470"/>
                  </a:cxn>
                  <a:cxn ang="0">
                    <a:pos x="48" y="2739"/>
                  </a:cxn>
                  <a:cxn ang="0">
                    <a:pos x="114" y="3027"/>
                  </a:cxn>
                  <a:cxn ang="0">
                    <a:pos x="150" y="3171"/>
                  </a:cxn>
                  <a:cxn ang="0">
                    <a:pos x="197" y="3321"/>
                  </a:cxn>
                  <a:cxn ang="0">
                    <a:pos x="245" y="3477"/>
                  </a:cxn>
                  <a:cxn ang="0">
                    <a:pos x="305" y="3639"/>
                  </a:cxn>
                  <a:cxn ang="0">
                    <a:pos x="365" y="3800"/>
                  </a:cxn>
                  <a:cxn ang="0">
                    <a:pos x="437" y="3968"/>
                  </a:cxn>
                  <a:cxn ang="0">
                    <a:pos x="508" y="4136"/>
                  </a:cxn>
                  <a:cxn ang="0">
                    <a:pos x="592" y="4316"/>
                  </a:cxn>
                  <a:cxn ang="0">
                    <a:pos x="604" y="4316"/>
                  </a:cxn>
                  <a:cxn ang="0">
                    <a:pos x="520" y="4136"/>
                  </a:cxn>
                  <a:cxn ang="0">
                    <a:pos x="448" y="3968"/>
                  </a:cxn>
                  <a:cxn ang="0">
                    <a:pos x="377" y="3800"/>
                  </a:cxn>
                  <a:cxn ang="0">
                    <a:pos x="317" y="3639"/>
                  </a:cxn>
                  <a:cxn ang="0">
                    <a:pos x="257" y="3477"/>
                  </a:cxn>
                  <a:cxn ang="0">
                    <a:pos x="209" y="3327"/>
                  </a:cxn>
                  <a:cxn ang="0">
                    <a:pos x="161" y="3171"/>
                  </a:cxn>
                  <a:cxn ang="0">
                    <a:pos x="126" y="3027"/>
                  </a:cxn>
                  <a:cxn ang="0">
                    <a:pos x="60" y="2739"/>
                  </a:cxn>
                  <a:cxn ang="0">
                    <a:pos x="24" y="2470"/>
                  </a:cxn>
                  <a:cxn ang="0">
                    <a:pos x="12" y="2206"/>
                  </a:cxn>
                  <a:cxn ang="0">
                    <a:pos x="18" y="1948"/>
                  </a:cxn>
                  <a:cxn ang="0">
                    <a:pos x="18" y="1948"/>
                  </a:cxn>
                </a:cxnLst>
                <a:rect l="0" t="0" r="r" b="b"/>
                <a:pathLst>
                  <a:path w="837" h="4316">
                    <a:moveTo>
                      <a:pt x="18" y="1948"/>
                    </a:moveTo>
                    <a:lnTo>
                      <a:pt x="48" y="1708"/>
                    </a:lnTo>
                    <a:lnTo>
                      <a:pt x="96" y="1475"/>
                    </a:lnTo>
                    <a:lnTo>
                      <a:pt x="161" y="1235"/>
                    </a:lnTo>
                    <a:lnTo>
                      <a:pt x="251" y="995"/>
                    </a:lnTo>
                    <a:lnTo>
                      <a:pt x="365" y="755"/>
                    </a:lnTo>
                    <a:lnTo>
                      <a:pt x="496" y="510"/>
                    </a:lnTo>
                    <a:lnTo>
                      <a:pt x="658" y="258"/>
                    </a:lnTo>
                    <a:lnTo>
                      <a:pt x="741" y="132"/>
                    </a:lnTo>
                    <a:lnTo>
                      <a:pt x="837" y="0"/>
                    </a:lnTo>
                    <a:lnTo>
                      <a:pt x="825" y="0"/>
                    </a:lnTo>
                    <a:lnTo>
                      <a:pt x="729" y="132"/>
                    </a:lnTo>
                    <a:lnTo>
                      <a:pt x="640" y="258"/>
                    </a:lnTo>
                    <a:lnTo>
                      <a:pt x="562" y="384"/>
                    </a:lnTo>
                    <a:lnTo>
                      <a:pt x="484" y="510"/>
                    </a:lnTo>
                    <a:lnTo>
                      <a:pt x="353" y="755"/>
                    </a:lnTo>
                    <a:lnTo>
                      <a:pt x="239" y="995"/>
                    </a:lnTo>
                    <a:lnTo>
                      <a:pt x="150" y="1235"/>
                    </a:lnTo>
                    <a:lnTo>
                      <a:pt x="84" y="1469"/>
                    </a:lnTo>
                    <a:lnTo>
                      <a:pt x="36" y="1702"/>
                    </a:lnTo>
                    <a:lnTo>
                      <a:pt x="6" y="1942"/>
                    </a:lnTo>
                    <a:lnTo>
                      <a:pt x="0" y="2200"/>
                    </a:lnTo>
                    <a:lnTo>
                      <a:pt x="12" y="2470"/>
                    </a:lnTo>
                    <a:lnTo>
                      <a:pt x="48" y="2739"/>
                    </a:lnTo>
                    <a:lnTo>
                      <a:pt x="114" y="3027"/>
                    </a:lnTo>
                    <a:lnTo>
                      <a:pt x="150" y="3171"/>
                    </a:lnTo>
                    <a:lnTo>
                      <a:pt x="197" y="3321"/>
                    </a:lnTo>
                    <a:lnTo>
                      <a:pt x="245" y="3477"/>
                    </a:lnTo>
                    <a:lnTo>
                      <a:pt x="305" y="3639"/>
                    </a:lnTo>
                    <a:lnTo>
                      <a:pt x="365" y="3800"/>
                    </a:lnTo>
                    <a:lnTo>
                      <a:pt x="437" y="3968"/>
                    </a:lnTo>
                    <a:lnTo>
                      <a:pt x="508" y="4136"/>
                    </a:lnTo>
                    <a:lnTo>
                      <a:pt x="592" y="4316"/>
                    </a:lnTo>
                    <a:lnTo>
                      <a:pt x="604" y="4316"/>
                    </a:lnTo>
                    <a:lnTo>
                      <a:pt x="520" y="4136"/>
                    </a:lnTo>
                    <a:lnTo>
                      <a:pt x="448" y="3968"/>
                    </a:lnTo>
                    <a:lnTo>
                      <a:pt x="377" y="3800"/>
                    </a:lnTo>
                    <a:lnTo>
                      <a:pt x="317" y="3639"/>
                    </a:lnTo>
                    <a:lnTo>
                      <a:pt x="257" y="3477"/>
                    </a:lnTo>
                    <a:lnTo>
                      <a:pt x="209" y="3327"/>
                    </a:lnTo>
                    <a:lnTo>
                      <a:pt x="161" y="3171"/>
                    </a:lnTo>
                    <a:lnTo>
                      <a:pt x="126" y="3027"/>
                    </a:lnTo>
                    <a:lnTo>
                      <a:pt x="60" y="2739"/>
                    </a:lnTo>
                    <a:lnTo>
                      <a:pt x="24" y="2470"/>
                    </a:lnTo>
                    <a:lnTo>
                      <a:pt x="12" y="2206"/>
                    </a:lnTo>
                    <a:lnTo>
                      <a:pt x="18" y="1948"/>
                    </a:lnTo>
                    <a:lnTo>
                      <a:pt x="18" y="194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9" name="Freeform 20"/>
            <p:cNvSpPr>
              <a:spLocks/>
            </p:cNvSpPr>
            <p:nvPr/>
          </p:nvSpPr>
          <p:spPr bwMode="hidden">
            <a:xfrm>
              <a:off x="6" y="2901"/>
              <a:ext cx="606" cy="1415"/>
            </a:xfrm>
            <a:custGeom>
              <a:avLst/>
              <a:gdLst/>
              <a:ahLst/>
              <a:cxnLst>
                <a:cxn ang="0">
                  <a:pos x="0" y="54"/>
                </a:cxn>
                <a:cxn ang="0">
                  <a:pos x="42" y="228"/>
                </a:cxn>
                <a:cxn ang="0">
                  <a:pos x="96" y="402"/>
                </a:cxn>
                <a:cxn ang="0">
                  <a:pos x="161" y="576"/>
                </a:cxn>
                <a:cxn ang="0">
                  <a:pos x="227" y="744"/>
                </a:cxn>
                <a:cxn ang="0">
                  <a:pos x="305" y="917"/>
                </a:cxn>
                <a:cxn ang="0">
                  <a:pos x="389" y="1085"/>
                </a:cxn>
                <a:cxn ang="0">
                  <a:pos x="484" y="1253"/>
                </a:cxn>
                <a:cxn ang="0">
                  <a:pos x="586" y="1415"/>
                </a:cxn>
                <a:cxn ang="0">
                  <a:pos x="604" y="1415"/>
                </a:cxn>
                <a:cxn ang="0">
                  <a:pos x="496" y="1247"/>
                </a:cxn>
                <a:cxn ang="0">
                  <a:pos x="401" y="1073"/>
                </a:cxn>
                <a:cxn ang="0">
                  <a:pos x="311" y="899"/>
                </a:cxn>
                <a:cxn ang="0">
                  <a:pos x="233" y="720"/>
                </a:cxn>
                <a:cxn ang="0">
                  <a:pos x="161" y="546"/>
                </a:cxn>
                <a:cxn ang="0">
                  <a:pos x="102" y="366"/>
                </a:cxn>
                <a:cxn ang="0">
                  <a:pos x="48" y="180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0" y="54"/>
                </a:cxn>
              </a:cxnLst>
              <a:rect l="0" t="0" r="r" b="b"/>
              <a:pathLst>
                <a:path w="604" h="1415">
                  <a:moveTo>
                    <a:pt x="0" y="54"/>
                  </a:moveTo>
                  <a:lnTo>
                    <a:pt x="42" y="228"/>
                  </a:lnTo>
                  <a:lnTo>
                    <a:pt x="96" y="402"/>
                  </a:lnTo>
                  <a:lnTo>
                    <a:pt x="161" y="576"/>
                  </a:lnTo>
                  <a:lnTo>
                    <a:pt x="227" y="744"/>
                  </a:lnTo>
                  <a:lnTo>
                    <a:pt x="305" y="917"/>
                  </a:lnTo>
                  <a:lnTo>
                    <a:pt x="389" y="1085"/>
                  </a:lnTo>
                  <a:lnTo>
                    <a:pt x="484" y="1253"/>
                  </a:lnTo>
                  <a:lnTo>
                    <a:pt x="586" y="1415"/>
                  </a:lnTo>
                  <a:lnTo>
                    <a:pt x="604" y="1415"/>
                  </a:lnTo>
                  <a:lnTo>
                    <a:pt x="496" y="1247"/>
                  </a:lnTo>
                  <a:lnTo>
                    <a:pt x="401" y="1073"/>
                  </a:lnTo>
                  <a:lnTo>
                    <a:pt x="311" y="899"/>
                  </a:lnTo>
                  <a:lnTo>
                    <a:pt x="233" y="720"/>
                  </a:lnTo>
                  <a:lnTo>
                    <a:pt x="161" y="546"/>
                  </a:lnTo>
                  <a:lnTo>
                    <a:pt x="102" y="366"/>
                  </a:lnTo>
                  <a:lnTo>
                    <a:pt x="48" y="180"/>
                  </a:lnTo>
                  <a:lnTo>
                    <a:pt x="0" y="0"/>
                  </a:lnTo>
                  <a:lnTo>
                    <a:pt x="0" y="54"/>
                  </a:lnTo>
                  <a:lnTo>
                    <a:pt x="0" y="54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" name="Freeform 21"/>
            <p:cNvSpPr>
              <a:spLocks/>
            </p:cNvSpPr>
            <p:nvPr/>
          </p:nvSpPr>
          <p:spPr bwMode="hidden">
            <a:xfrm>
              <a:off x="6" y="3890"/>
              <a:ext cx="228" cy="426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108" y="240"/>
                </a:cxn>
                <a:cxn ang="0">
                  <a:pos x="215" y="426"/>
                </a:cxn>
                <a:cxn ang="0">
                  <a:pos x="227" y="426"/>
                </a:cxn>
                <a:cxn ang="0">
                  <a:pos x="167" y="330"/>
                </a:cxn>
                <a:cxn ang="0">
                  <a:pos x="114" y="222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0" y="30"/>
                </a:cxn>
              </a:cxnLst>
              <a:rect l="0" t="0" r="r" b="b"/>
              <a:pathLst>
                <a:path w="227" h="426">
                  <a:moveTo>
                    <a:pt x="0" y="30"/>
                  </a:moveTo>
                  <a:lnTo>
                    <a:pt x="108" y="240"/>
                  </a:lnTo>
                  <a:lnTo>
                    <a:pt x="215" y="426"/>
                  </a:lnTo>
                  <a:lnTo>
                    <a:pt x="227" y="426"/>
                  </a:lnTo>
                  <a:lnTo>
                    <a:pt x="167" y="330"/>
                  </a:lnTo>
                  <a:lnTo>
                    <a:pt x="114" y="222"/>
                  </a:lnTo>
                  <a:lnTo>
                    <a:pt x="0" y="0"/>
                  </a:lnTo>
                  <a:lnTo>
                    <a:pt x="0" y="30"/>
                  </a:lnTo>
                  <a:lnTo>
                    <a:pt x="0" y="3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" name="Freeform 22"/>
            <p:cNvSpPr>
              <a:spLocks/>
            </p:cNvSpPr>
            <p:nvPr/>
          </p:nvSpPr>
          <p:spPr bwMode="hidden">
            <a:xfrm>
              <a:off x="4776" y="0"/>
              <a:ext cx="984" cy="1786"/>
            </a:xfrm>
            <a:custGeom>
              <a:avLst/>
              <a:gdLst/>
              <a:ahLst/>
              <a:cxnLst>
                <a:cxn ang="0">
                  <a:pos x="981" y="1786"/>
                </a:cxn>
                <a:cxn ang="0">
                  <a:pos x="981" y="1720"/>
                </a:cxn>
                <a:cxn ang="0">
                  <a:pos x="969" y="1666"/>
                </a:cxn>
                <a:cxn ang="0">
                  <a:pos x="957" y="1613"/>
                </a:cxn>
                <a:cxn ang="0">
                  <a:pos x="921" y="1487"/>
                </a:cxn>
                <a:cxn ang="0">
                  <a:pos x="885" y="1361"/>
                </a:cxn>
                <a:cxn ang="0">
                  <a:pos x="796" y="1121"/>
                </a:cxn>
                <a:cxn ang="0">
                  <a:pos x="682" y="899"/>
                </a:cxn>
                <a:cxn ang="0">
                  <a:pos x="562" y="689"/>
                </a:cxn>
                <a:cxn ang="0">
                  <a:pos x="431" y="498"/>
                </a:cxn>
                <a:cxn ang="0">
                  <a:pos x="293" y="318"/>
                </a:cxn>
                <a:cxn ang="0">
                  <a:pos x="150" y="15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38" y="150"/>
                </a:cxn>
                <a:cxn ang="0">
                  <a:pos x="275" y="318"/>
                </a:cxn>
                <a:cxn ang="0">
                  <a:pos x="413" y="498"/>
                </a:cxn>
                <a:cxn ang="0">
                  <a:pos x="545" y="689"/>
                </a:cxn>
                <a:cxn ang="0">
                  <a:pos x="670" y="899"/>
                </a:cxn>
                <a:cxn ang="0">
                  <a:pos x="778" y="1121"/>
                </a:cxn>
                <a:cxn ang="0">
                  <a:pos x="873" y="1361"/>
                </a:cxn>
                <a:cxn ang="0">
                  <a:pos x="909" y="1487"/>
                </a:cxn>
                <a:cxn ang="0">
                  <a:pos x="945" y="1619"/>
                </a:cxn>
                <a:cxn ang="0">
                  <a:pos x="963" y="1702"/>
                </a:cxn>
                <a:cxn ang="0">
                  <a:pos x="981" y="1786"/>
                </a:cxn>
                <a:cxn ang="0">
                  <a:pos x="981" y="1786"/>
                </a:cxn>
              </a:cxnLst>
              <a:rect l="0" t="0" r="r" b="b"/>
              <a:pathLst>
                <a:path w="981" h="1786">
                  <a:moveTo>
                    <a:pt x="981" y="1786"/>
                  </a:moveTo>
                  <a:lnTo>
                    <a:pt x="981" y="1720"/>
                  </a:lnTo>
                  <a:lnTo>
                    <a:pt x="969" y="1666"/>
                  </a:lnTo>
                  <a:lnTo>
                    <a:pt x="957" y="1613"/>
                  </a:lnTo>
                  <a:lnTo>
                    <a:pt x="921" y="1487"/>
                  </a:lnTo>
                  <a:lnTo>
                    <a:pt x="885" y="1361"/>
                  </a:lnTo>
                  <a:lnTo>
                    <a:pt x="796" y="1121"/>
                  </a:lnTo>
                  <a:lnTo>
                    <a:pt x="682" y="899"/>
                  </a:lnTo>
                  <a:lnTo>
                    <a:pt x="562" y="689"/>
                  </a:lnTo>
                  <a:lnTo>
                    <a:pt x="431" y="498"/>
                  </a:lnTo>
                  <a:lnTo>
                    <a:pt x="293" y="318"/>
                  </a:lnTo>
                  <a:lnTo>
                    <a:pt x="150" y="15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38" y="150"/>
                  </a:lnTo>
                  <a:lnTo>
                    <a:pt x="275" y="318"/>
                  </a:lnTo>
                  <a:lnTo>
                    <a:pt x="413" y="498"/>
                  </a:lnTo>
                  <a:lnTo>
                    <a:pt x="545" y="689"/>
                  </a:lnTo>
                  <a:lnTo>
                    <a:pt x="670" y="899"/>
                  </a:lnTo>
                  <a:lnTo>
                    <a:pt x="778" y="1121"/>
                  </a:lnTo>
                  <a:lnTo>
                    <a:pt x="873" y="1361"/>
                  </a:lnTo>
                  <a:lnTo>
                    <a:pt x="909" y="1487"/>
                  </a:lnTo>
                  <a:lnTo>
                    <a:pt x="945" y="1619"/>
                  </a:lnTo>
                  <a:lnTo>
                    <a:pt x="963" y="1702"/>
                  </a:lnTo>
                  <a:lnTo>
                    <a:pt x="981" y="1786"/>
                  </a:lnTo>
                  <a:lnTo>
                    <a:pt x="981" y="178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" name="Freeform 23"/>
            <p:cNvSpPr>
              <a:spLocks/>
            </p:cNvSpPr>
            <p:nvPr/>
          </p:nvSpPr>
          <p:spPr bwMode="hidden">
            <a:xfrm>
              <a:off x="5041" y="0"/>
              <a:ext cx="719" cy="845"/>
            </a:xfrm>
            <a:custGeom>
              <a:avLst/>
              <a:gdLst/>
              <a:ahLst/>
              <a:cxnLst>
                <a:cxn ang="0">
                  <a:pos x="717" y="845"/>
                </a:cxn>
                <a:cxn ang="0">
                  <a:pos x="717" y="821"/>
                </a:cxn>
                <a:cxn ang="0">
                  <a:pos x="574" y="605"/>
                </a:cxn>
                <a:cxn ang="0">
                  <a:pos x="406" y="396"/>
                </a:cxn>
                <a:cxn ang="0">
                  <a:pos x="221" y="192"/>
                </a:cxn>
                <a:cxn ang="0">
                  <a:pos x="17" y="0"/>
                </a:cxn>
                <a:cxn ang="0">
                  <a:pos x="0" y="0"/>
                </a:cxn>
                <a:cxn ang="0">
                  <a:pos x="209" y="198"/>
                </a:cxn>
                <a:cxn ang="0">
                  <a:pos x="400" y="408"/>
                </a:cxn>
                <a:cxn ang="0">
                  <a:pos x="568" y="623"/>
                </a:cxn>
                <a:cxn ang="0">
                  <a:pos x="717" y="845"/>
                </a:cxn>
                <a:cxn ang="0">
                  <a:pos x="717" y="845"/>
                </a:cxn>
              </a:cxnLst>
              <a:rect l="0" t="0" r="r" b="b"/>
              <a:pathLst>
                <a:path w="717" h="845">
                  <a:moveTo>
                    <a:pt x="717" y="845"/>
                  </a:moveTo>
                  <a:lnTo>
                    <a:pt x="717" y="821"/>
                  </a:lnTo>
                  <a:lnTo>
                    <a:pt x="574" y="605"/>
                  </a:lnTo>
                  <a:lnTo>
                    <a:pt x="406" y="396"/>
                  </a:lnTo>
                  <a:lnTo>
                    <a:pt x="221" y="192"/>
                  </a:lnTo>
                  <a:lnTo>
                    <a:pt x="17" y="0"/>
                  </a:lnTo>
                  <a:lnTo>
                    <a:pt x="0" y="0"/>
                  </a:lnTo>
                  <a:lnTo>
                    <a:pt x="209" y="198"/>
                  </a:lnTo>
                  <a:lnTo>
                    <a:pt x="400" y="408"/>
                  </a:lnTo>
                  <a:lnTo>
                    <a:pt x="568" y="623"/>
                  </a:lnTo>
                  <a:lnTo>
                    <a:pt x="717" y="845"/>
                  </a:lnTo>
                  <a:lnTo>
                    <a:pt x="717" y="84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" name="Freeform 24"/>
            <p:cNvSpPr>
              <a:spLocks/>
            </p:cNvSpPr>
            <p:nvPr/>
          </p:nvSpPr>
          <p:spPr bwMode="hidden">
            <a:xfrm>
              <a:off x="5352" y="0"/>
              <a:ext cx="408" cy="414"/>
            </a:xfrm>
            <a:custGeom>
              <a:avLst/>
              <a:gdLst/>
              <a:ahLst/>
              <a:cxnLst>
                <a:cxn ang="0">
                  <a:pos x="407" y="414"/>
                </a:cxn>
                <a:cxn ang="0">
                  <a:pos x="407" y="396"/>
                </a:cxn>
                <a:cxn ang="0">
                  <a:pos x="222" y="192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08" y="102"/>
                </a:cxn>
                <a:cxn ang="0">
                  <a:pos x="216" y="204"/>
                </a:cxn>
                <a:cxn ang="0">
                  <a:pos x="407" y="414"/>
                </a:cxn>
                <a:cxn ang="0">
                  <a:pos x="407" y="414"/>
                </a:cxn>
              </a:cxnLst>
              <a:rect l="0" t="0" r="r" b="b"/>
              <a:pathLst>
                <a:path w="407" h="414">
                  <a:moveTo>
                    <a:pt x="407" y="414"/>
                  </a:moveTo>
                  <a:lnTo>
                    <a:pt x="407" y="396"/>
                  </a:lnTo>
                  <a:lnTo>
                    <a:pt x="222" y="192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08" y="102"/>
                  </a:lnTo>
                  <a:lnTo>
                    <a:pt x="216" y="204"/>
                  </a:lnTo>
                  <a:lnTo>
                    <a:pt x="407" y="414"/>
                  </a:lnTo>
                  <a:lnTo>
                    <a:pt x="407" y="41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" name="Freeform 25"/>
            <p:cNvSpPr>
              <a:spLocks/>
            </p:cNvSpPr>
            <p:nvPr/>
          </p:nvSpPr>
          <p:spPr bwMode="hidden">
            <a:xfrm>
              <a:off x="6" y="0"/>
              <a:ext cx="858" cy="1409"/>
            </a:xfrm>
            <a:custGeom>
              <a:avLst/>
              <a:gdLst/>
              <a:ahLst/>
              <a:cxnLst>
                <a:cxn ang="0">
                  <a:pos x="0" y="1361"/>
                </a:cxn>
                <a:cxn ang="0">
                  <a:pos x="0" y="1409"/>
                </a:cxn>
                <a:cxn ang="0">
                  <a:pos x="54" y="1211"/>
                </a:cxn>
                <a:cxn ang="0">
                  <a:pos x="126" y="1013"/>
                </a:cxn>
                <a:cxn ang="0">
                  <a:pos x="215" y="827"/>
                </a:cxn>
                <a:cxn ang="0">
                  <a:pos x="311" y="647"/>
                </a:cxn>
                <a:cxn ang="0">
                  <a:pos x="431" y="474"/>
                </a:cxn>
                <a:cxn ang="0">
                  <a:pos x="556" y="312"/>
                </a:cxn>
                <a:cxn ang="0">
                  <a:pos x="700" y="150"/>
                </a:cxn>
                <a:cxn ang="0">
                  <a:pos x="855" y="0"/>
                </a:cxn>
                <a:cxn ang="0">
                  <a:pos x="837" y="0"/>
                </a:cxn>
                <a:cxn ang="0">
                  <a:pos x="688" y="144"/>
                </a:cxn>
                <a:cxn ang="0">
                  <a:pos x="550" y="300"/>
                </a:cxn>
                <a:cxn ang="0">
                  <a:pos x="425" y="462"/>
                </a:cxn>
                <a:cxn ang="0">
                  <a:pos x="311" y="629"/>
                </a:cxn>
                <a:cxn ang="0">
                  <a:pos x="215" y="803"/>
                </a:cxn>
                <a:cxn ang="0">
                  <a:pos x="132" y="983"/>
                </a:cxn>
                <a:cxn ang="0">
                  <a:pos x="60" y="1169"/>
                </a:cxn>
                <a:cxn ang="0">
                  <a:pos x="0" y="1361"/>
                </a:cxn>
                <a:cxn ang="0">
                  <a:pos x="0" y="1361"/>
                </a:cxn>
              </a:cxnLst>
              <a:rect l="0" t="0" r="r" b="b"/>
              <a:pathLst>
                <a:path w="855" h="1409">
                  <a:moveTo>
                    <a:pt x="0" y="1361"/>
                  </a:moveTo>
                  <a:lnTo>
                    <a:pt x="0" y="1409"/>
                  </a:lnTo>
                  <a:lnTo>
                    <a:pt x="54" y="1211"/>
                  </a:lnTo>
                  <a:lnTo>
                    <a:pt x="126" y="1013"/>
                  </a:lnTo>
                  <a:lnTo>
                    <a:pt x="215" y="827"/>
                  </a:lnTo>
                  <a:lnTo>
                    <a:pt x="311" y="647"/>
                  </a:lnTo>
                  <a:lnTo>
                    <a:pt x="431" y="474"/>
                  </a:lnTo>
                  <a:lnTo>
                    <a:pt x="556" y="312"/>
                  </a:lnTo>
                  <a:lnTo>
                    <a:pt x="700" y="150"/>
                  </a:lnTo>
                  <a:lnTo>
                    <a:pt x="855" y="0"/>
                  </a:lnTo>
                  <a:lnTo>
                    <a:pt x="837" y="0"/>
                  </a:lnTo>
                  <a:lnTo>
                    <a:pt x="688" y="144"/>
                  </a:lnTo>
                  <a:lnTo>
                    <a:pt x="550" y="300"/>
                  </a:lnTo>
                  <a:lnTo>
                    <a:pt x="425" y="462"/>
                  </a:lnTo>
                  <a:lnTo>
                    <a:pt x="311" y="629"/>
                  </a:lnTo>
                  <a:lnTo>
                    <a:pt x="215" y="803"/>
                  </a:lnTo>
                  <a:lnTo>
                    <a:pt x="132" y="983"/>
                  </a:lnTo>
                  <a:lnTo>
                    <a:pt x="60" y="1169"/>
                  </a:lnTo>
                  <a:lnTo>
                    <a:pt x="0" y="1361"/>
                  </a:lnTo>
                  <a:lnTo>
                    <a:pt x="0" y="1361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" name="Freeform 26"/>
            <p:cNvSpPr>
              <a:spLocks/>
            </p:cNvSpPr>
            <p:nvPr/>
          </p:nvSpPr>
          <p:spPr bwMode="hidden">
            <a:xfrm>
              <a:off x="6" y="0"/>
              <a:ext cx="588" cy="599"/>
            </a:xfrm>
            <a:custGeom>
              <a:avLst/>
              <a:gdLst/>
              <a:ahLst/>
              <a:cxnLst>
                <a:cxn ang="0">
                  <a:pos x="586" y="0"/>
                </a:cxn>
                <a:cxn ang="0">
                  <a:pos x="568" y="0"/>
                </a:cxn>
                <a:cxn ang="0">
                  <a:pos x="407" y="132"/>
                </a:cxn>
                <a:cxn ang="0">
                  <a:pos x="257" y="270"/>
                </a:cxn>
                <a:cxn ang="0">
                  <a:pos x="120" y="420"/>
                </a:cxn>
                <a:cxn ang="0">
                  <a:pos x="0" y="575"/>
                </a:cxn>
                <a:cxn ang="0">
                  <a:pos x="0" y="599"/>
                </a:cxn>
                <a:cxn ang="0">
                  <a:pos x="120" y="432"/>
                </a:cxn>
                <a:cxn ang="0">
                  <a:pos x="257" y="282"/>
                </a:cxn>
                <a:cxn ang="0">
                  <a:pos x="413" y="138"/>
                </a:cxn>
                <a:cxn ang="0">
                  <a:pos x="586" y="0"/>
                </a:cxn>
                <a:cxn ang="0">
                  <a:pos x="586" y="0"/>
                </a:cxn>
              </a:cxnLst>
              <a:rect l="0" t="0" r="r" b="b"/>
              <a:pathLst>
                <a:path w="586" h="599">
                  <a:moveTo>
                    <a:pt x="586" y="0"/>
                  </a:moveTo>
                  <a:lnTo>
                    <a:pt x="568" y="0"/>
                  </a:lnTo>
                  <a:lnTo>
                    <a:pt x="407" y="132"/>
                  </a:lnTo>
                  <a:lnTo>
                    <a:pt x="257" y="270"/>
                  </a:lnTo>
                  <a:lnTo>
                    <a:pt x="120" y="420"/>
                  </a:lnTo>
                  <a:lnTo>
                    <a:pt x="0" y="575"/>
                  </a:lnTo>
                  <a:lnTo>
                    <a:pt x="0" y="599"/>
                  </a:lnTo>
                  <a:lnTo>
                    <a:pt x="120" y="432"/>
                  </a:lnTo>
                  <a:lnTo>
                    <a:pt x="257" y="282"/>
                  </a:lnTo>
                  <a:lnTo>
                    <a:pt x="413" y="138"/>
                  </a:lnTo>
                  <a:lnTo>
                    <a:pt x="586" y="0"/>
                  </a:lnTo>
                  <a:lnTo>
                    <a:pt x="58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" name="Freeform 27"/>
            <p:cNvSpPr>
              <a:spLocks/>
            </p:cNvSpPr>
            <p:nvPr/>
          </p:nvSpPr>
          <p:spPr bwMode="hidden">
            <a:xfrm>
              <a:off x="6" y="0"/>
              <a:ext cx="270" cy="252"/>
            </a:xfrm>
            <a:custGeom>
              <a:avLst/>
              <a:gdLst/>
              <a:ahLst/>
              <a:cxnLst>
                <a:cxn ang="0">
                  <a:pos x="269" y="0"/>
                </a:cxn>
                <a:cxn ang="0">
                  <a:pos x="251" y="0"/>
                </a:cxn>
                <a:cxn ang="0">
                  <a:pos x="120" y="114"/>
                </a:cxn>
                <a:cxn ang="0">
                  <a:pos x="60" y="174"/>
                </a:cxn>
                <a:cxn ang="0">
                  <a:pos x="0" y="234"/>
                </a:cxn>
                <a:cxn ang="0">
                  <a:pos x="0" y="252"/>
                </a:cxn>
                <a:cxn ang="0">
                  <a:pos x="126" y="120"/>
                </a:cxn>
                <a:cxn ang="0">
                  <a:pos x="269" y="0"/>
                </a:cxn>
                <a:cxn ang="0">
                  <a:pos x="269" y="0"/>
                </a:cxn>
              </a:cxnLst>
              <a:rect l="0" t="0" r="r" b="b"/>
              <a:pathLst>
                <a:path w="269" h="252">
                  <a:moveTo>
                    <a:pt x="269" y="0"/>
                  </a:moveTo>
                  <a:lnTo>
                    <a:pt x="251" y="0"/>
                  </a:lnTo>
                  <a:lnTo>
                    <a:pt x="120" y="114"/>
                  </a:lnTo>
                  <a:lnTo>
                    <a:pt x="60" y="174"/>
                  </a:lnTo>
                  <a:lnTo>
                    <a:pt x="0" y="234"/>
                  </a:lnTo>
                  <a:lnTo>
                    <a:pt x="0" y="252"/>
                  </a:lnTo>
                  <a:lnTo>
                    <a:pt x="126" y="120"/>
                  </a:lnTo>
                  <a:lnTo>
                    <a:pt x="269" y="0"/>
                  </a:lnTo>
                  <a:lnTo>
                    <a:pt x="269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" name="Line 28"/>
            <p:cNvSpPr>
              <a:spLocks noChangeShapeType="1"/>
            </p:cNvSpPr>
            <p:nvPr/>
          </p:nvSpPr>
          <p:spPr bwMode="hidden">
            <a:xfrm>
              <a:off x="1" y="2749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" name="Line 29"/>
            <p:cNvSpPr>
              <a:spLocks noChangeShapeType="1"/>
            </p:cNvSpPr>
            <p:nvPr/>
          </p:nvSpPr>
          <p:spPr bwMode="hidden">
            <a:xfrm>
              <a:off x="1" y="2356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" name="Line 30"/>
            <p:cNvSpPr>
              <a:spLocks noChangeShapeType="1"/>
            </p:cNvSpPr>
            <p:nvPr/>
          </p:nvSpPr>
          <p:spPr bwMode="hidden">
            <a:xfrm>
              <a:off x="1" y="3142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20" name="Group 31"/>
            <p:cNvGrpSpPr>
              <a:grpSpLocks/>
            </p:cNvGrpSpPr>
            <p:nvPr/>
          </p:nvGrpSpPr>
          <p:grpSpPr bwMode="auto">
            <a:xfrm>
              <a:off x="1" y="392"/>
              <a:ext cx="5758" cy="1571"/>
              <a:chOff x="1" y="392"/>
              <a:chExt cx="5758" cy="1571"/>
            </a:xfrm>
          </p:grpSpPr>
          <p:sp>
            <p:nvSpPr>
              <p:cNvPr id="23" name="Line 32"/>
              <p:cNvSpPr>
                <a:spLocks noChangeShapeType="1"/>
              </p:cNvSpPr>
              <p:nvPr userDrawn="1"/>
            </p:nvSpPr>
            <p:spPr bwMode="hidden">
              <a:xfrm>
                <a:off x="1" y="784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4" name="Line 33"/>
              <p:cNvSpPr>
                <a:spLocks noChangeShapeType="1"/>
              </p:cNvSpPr>
              <p:nvPr userDrawn="1"/>
            </p:nvSpPr>
            <p:spPr bwMode="hidden">
              <a:xfrm>
                <a:off x="1" y="1963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5" name="Line 34"/>
              <p:cNvSpPr>
                <a:spLocks noChangeShapeType="1"/>
              </p:cNvSpPr>
              <p:nvPr userDrawn="1"/>
            </p:nvSpPr>
            <p:spPr bwMode="hidden">
              <a:xfrm>
                <a:off x="1" y="1570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6" name="Line 35"/>
              <p:cNvSpPr>
                <a:spLocks noChangeShapeType="1"/>
              </p:cNvSpPr>
              <p:nvPr userDrawn="1"/>
            </p:nvSpPr>
            <p:spPr bwMode="hidden">
              <a:xfrm>
                <a:off x="1" y="1177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7" name="Line 36"/>
              <p:cNvSpPr>
                <a:spLocks noChangeShapeType="1"/>
              </p:cNvSpPr>
              <p:nvPr userDrawn="1"/>
            </p:nvSpPr>
            <p:spPr bwMode="hidden">
              <a:xfrm>
                <a:off x="1" y="392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21" name="Line 37"/>
            <p:cNvSpPr>
              <a:spLocks noChangeShapeType="1"/>
            </p:cNvSpPr>
            <p:nvPr/>
          </p:nvSpPr>
          <p:spPr bwMode="hidden">
            <a:xfrm>
              <a:off x="1" y="3928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2" name="Line 38"/>
            <p:cNvSpPr>
              <a:spLocks noChangeShapeType="1"/>
            </p:cNvSpPr>
            <p:nvPr/>
          </p:nvSpPr>
          <p:spPr bwMode="hidden">
            <a:xfrm>
              <a:off x="1" y="3535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132135" name="Rectangle 39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92275"/>
            <a:ext cx="7772400" cy="1736725"/>
          </a:xfrm>
        </p:spPr>
        <p:txBody>
          <a:bodyPr anchor="b"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32136" name="Rectangle 40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1" name="Rectangle 41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2" name="Rectangle 4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3" name="Rectangle 4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D3DE69-11AD-4050-A8C2-60396613C3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18AFA5-CB3B-4C95-93B4-36B94A5D47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8311AC-63F0-480D-BFE7-13ED46FE96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Заголовок и текст над объек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8229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3941763"/>
            <a:ext cx="8229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5C42F3-51EE-4872-9B30-E2E98DF428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7C9C13-A531-4FFB-B272-2BDAB35A41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 preserve="1">
  <p:cSld name="Заголовок, два объекта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57200" y="3941763"/>
            <a:ext cx="4038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4EB225-83F4-48F9-B261-308DDD60850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786E8F-E57E-4B73-93A3-7C140673F4D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5886F4-6419-40F3-9FBA-685120D349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14E655-9CC7-4754-B8FB-39E937907D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387E71-9464-4598-A95A-74AE82963E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7C416D-B9F2-4E85-A842-4742B76210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972455-E9BC-4E27-B30A-E826448306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494660-D012-4237-8D46-1C4EB0D917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1833A5-0949-4477-A3B5-F43E2A8464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shade val="39216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1588" y="0"/>
            <a:ext cx="9148762" cy="6851650"/>
            <a:chOff x="1" y="0"/>
            <a:chExt cx="5763" cy="4316"/>
          </a:xfrm>
        </p:grpSpPr>
        <p:sp>
          <p:nvSpPr>
            <p:cNvPr id="131075" name="Freeform 3"/>
            <p:cNvSpPr>
              <a:spLocks/>
            </p:cNvSpPr>
            <p:nvPr/>
          </p:nvSpPr>
          <p:spPr bwMode="hidden">
            <a:xfrm>
              <a:off x="5045" y="2626"/>
              <a:ext cx="719" cy="1690"/>
            </a:xfrm>
            <a:custGeom>
              <a:avLst/>
              <a:gdLst/>
              <a:ahLst/>
              <a:cxnLst>
                <a:cxn ang="0">
                  <a:pos x="717" y="72"/>
                </a:cxn>
                <a:cxn ang="0">
                  <a:pos x="717" y="0"/>
                </a:cxn>
                <a:cxn ang="0">
                  <a:pos x="699" y="101"/>
                </a:cxn>
                <a:cxn ang="0">
                  <a:pos x="675" y="209"/>
                </a:cxn>
                <a:cxn ang="0">
                  <a:pos x="627" y="389"/>
                </a:cxn>
                <a:cxn ang="0">
                  <a:pos x="574" y="569"/>
                </a:cxn>
                <a:cxn ang="0">
                  <a:pos x="502" y="749"/>
                </a:cxn>
                <a:cxn ang="0">
                  <a:pos x="424" y="935"/>
                </a:cxn>
                <a:cxn ang="0">
                  <a:pos x="334" y="1121"/>
                </a:cxn>
                <a:cxn ang="0">
                  <a:pos x="233" y="1312"/>
                </a:cxn>
                <a:cxn ang="0">
                  <a:pos x="125" y="1498"/>
                </a:cxn>
                <a:cxn ang="0">
                  <a:pos x="0" y="1690"/>
                </a:cxn>
                <a:cxn ang="0">
                  <a:pos x="11" y="1690"/>
                </a:cxn>
                <a:cxn ang="0">
                  <a:pos x="137" y="1498"/>
                </a:cxn>
                <a:cxn ang="0">
                  <a:pos x="245" y="1312"/>
                </a:cxn>
                <a:cxn ang="0">
                  <a:pos x="346" y="1121"/>
                </a:cxn>
                <a:cxn ang="0">
                  <a:pos x="436" y="935"/>
                </a:cxn>
                <a:cxn ang="0">
                  <a:pos x="514" y="749"/>
                </a:cxn>
                <a:cxn ang="0">
                  <a:pos x="585" y="569"/>
                </a:cxn>
                <a:cxn ang="0">
                  <a:pos x="639" y="389"/>
                </a:cxn>
                <a:cxn ang="0">
                  <a:pos x="687" y="209"/>
                </a:cxn>
                <a:cxn ang="0">
                  <a:pos x="705" y="143"/>
                </a:cxn>
                <a:cxn ang="0">
                  <a:pos x="717" y="72"/>
                </a:cxn>
                <a:cxn ang="0">
                  <a:pos x="717" y="72"/>
                </a:cxn>
              </a:cxnLst>
              <a:rect l="0" t="0" r="r" b="b"/>
              <a:pathLst>
                <a:path w="717" h="1690">
                  <a:moveTo>
                    <a:pt x="717" y="72"/>
                  </a:moveTo>
                  <a:lnTo>
                    <a:pt x="717" y="0"/>
                  </a:lnTo>
                  <a:lnTo>
                    <a:pt x="699" y="101"/>
                  </a:lnTo>
                  <a:lnTo>
                    <a:pt x="675" y="209"/>
                  </a:lnTo>
                  <a:lnTo>
                    <a:pt x="627" y="389"/>
                  </a:lnTo>
                  <a:lnTo>
                    <a:pt x="574" y="569"/>
                  </a:lnTo>
                  <a:lnTo>
                    <a:pt x="502" y="749"/>
                  </a:lnTo>
                  <a:lnTo>
                    <a:pt x="424" y="935"/>
                  </a:lnTo>
                  <a:lnTo>
                    <a:pt x="334" y="1121"/>
                  </a:lnTo>
                  <a:lnTo>
                    <a:pt x="233" y="1312"/>
                  </a:lnTo>
                  <a:lnTo>
                    <a:pt x="125" y="1498"/>
                  </a:lnTo>
                  <a:lnTo>
                    <a:pt x="0" y="1690"/>
                  </a:lnTo>
                  <a:lnTo>
                    <a:pt x="11" y="1690"/>
                  </a:lnTo>
                  <a:lnTo>
                    <a:pt x="137" y="1498"/>
                  </a:lnTo>
                  <a:lnTo>
                    <a:pt x="245" y="1312"/>
                  </a:lnTo>
                  <a:lnTo>
                    <a:pt x="346" y="1121"/>
                  </a:lnTo>
                  <a:lnTo>
                    <a:pt x="436" y="935"/>
                  </a:lnTo>
                  <a:lnTo>
                    <a:pt x="514" y="749"/>
                  </a:lnTo>
                  <a:lnTo>
                    <a:pt x="585" y="569"/>
                  </a:lnTo>
                  <a:lnTo>
                    <a:pt x="639" y="389"/>
                  </a:lnTo>
                  <a:lnTo>
                    <a:pt x="687" y="209"/>
                  </a:lnTo>
                  <a:lnTo>
                    <a:pt x="705" y="143"/>
                  </a:lnTo>
                  <a:lnTo>
                    <a:pt x="717" y="72"/>
                  </a:lnTo>
                  <a:lnTo>
                    <a:pt x="717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1076" name="Freeform 4"/>
            <p:cNvSpPr>
              <a:spLocks/>
            </p:cNvSpPr>
            <p:nvPr/>
          </p:nvSpPr>
          <p:spPr bwMode="hidden">
            <a:xfrm>
              <a:off x="5386" y="3794"/>
              <a:ext cx="378" cy="522"/>
            </a:xfrm>
            <a:custGeom>
              <a:avLst/>
              <a:gdLst/>
              <a:ahLst/>
              <a:cxnLst>
                <a:cxn ang="0">
                  <a:pos x="377" y="0"/>
                </a:cxn>
                <a:cxn ang="0">
                  <a:pos x="293" y="132"/>
                </a:cxn>
                <a:cxn ang="0">
                  <a:pos x="204" y="264"/>
                </a:cxn>
                <a:cxn ang="0">
                  <a:pos x="102" y="396"/>
                </a:cxn>
                <a:cxn ang="0">
                  <a:pos x="0" y="522"/>
                </a:cxn>
                <a:cxn ang="0">
                  <a:pos x="12" y="522"/>
                </a:cxn>
                <a:cxn ang="0">
                  <a:pos x="114" y="402"/>
                </a:cxn>
                <a:cxn ang="0">
                  <a:pos x="204" y="282"/>
                </a:cxn>
                <a:cxn ang="0">
                  <a:pos x="377" y="24"/>
                </a:cxn>
                <a:cxn ang="0">
                  <a:pos x="377" y="0"/>
                </a:cxn>
                <a:cxn ang="0">
                  <a:pos x="377" y="0"/>
                </a:cxn>
              </a:cxnLst>
              <a:rect l="0" t="0" r="r" b="b"/>
              <a:pathLst>
                <a:path w="377" h="522">
                  <a:moveTo>
                    <a:pt x="377" y="0"/>
                  </a:moveTo>
                  <a:lnTo>
                    <a:pt x="293" y="132"/>
                  </a:lnTo>
                  <a:lnTo>
                    <a:pt x="204" y="264"/>
                  </a:lnTo>
                  <a:lnTo>
                    <a:pt x="102" y="396"/>
                  </a:lnTo>
                  <a:lnTo>
                    <a:pt x="0" y="522"/>
                  </a:lnTo>
                  <a:lnTo>
                    <a:pt x="12" y="522"/>
                  </a:lnTo>
                  <a:lnTo>
                    <a:pt x="114" y="402"/>
                  </a:lnTo>
                  <a:lnTo>
                    <a:pt x="204" y="282"/>
                  </a:lnTo>
                  <a:lnTo>
                    <a:pt x="377" y="24"/>
                  </a:lnTo>
                  <a:lnTo>
                    <a:pt x="377" y="0"/>
                  </a:lnTo>
                  <a:lnTo>
                    <a:pt x="3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1077" name="Freeform 5"/>
            <p:cNvSpPr>
              <a:spLocks/>
            </p:cNvSpPr>
            <p:nvPr/>
          </p:nvSpPr>
          <p:spPr bwMode="hidden">
            <a:xfrm>
              <a:off x="5680" y="4214"/>
              <a:ext cx="84" cy="102"/>
            </a:xfrm>
            <a:custGeom>
              <a:avLst/>
              <a:gdLst/>
              <a:ahLst/>
              <a:cxnLst>
                <a:cxn ang="0">
                  <a:pos x="0" y="102"/>
                </a:cxn>
                <a:cxn ang="0">
                  <a:pos x="18" y="102"/>
                </a:cxn>
                <a:cxn ang="0">
                  <a:pos x="48" y="60"/>
                </a:cxn>
                <a:cxn ang="0">
                  <a:pos x="84" y="24"/>
                </a:cxn>
                <a:cxn ang="0">
                  <a:pos x="84" y="0"/>
                </a:cxn>
                <a:cxn ang="0">
                  <a:pos x="42" y="54"/>
                </a:cxn>
                <a:cxn ang="0">
                  <a:pos x="0" y="102"/>
                </a:cxn>
                <a:cxn ang="0">
                  <a:pos x="0" y="102"/>
                </a:cxn>
              </a:cxnLst>
              <a:rect l="0" t="0" r="r" b="b"/>
              <a:pathLst>
                <a:path w="84" h="102">
                  <a:moveTo>
                    <a:pt x="0" y="102"/>
                  </a:moveTo>
                  <a:lnTo>
                    <a:pt x="18" y="102"/>
                  </a:lnTo>
                  <a:lnTo>
                    <a:pt x="48" y="60"/>
                  </a:lnTo>
                  <a:lnTo>
                    <a:pt x="84" y="24"/>
                  </a:lnTo>
                  <a:lnTo>
                    <a:pt x="84" y="0"/>
                  </a:lnTo>
                  <a:lnTo>
                    <a:pt x="42" y="54"/>
                  </a:lnTo>
                  <a:lnTo>
                    <a:pt x="0" y="102"/>
                  </a:lnTo>
                  <a:lnTo>
                    <a:pt x="0" y="10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1035" name="Group 6"/>
            <p:cNvGrpSpPr>
              <a:grpSpLocks/>
            </p:cNvGrpSpPr>
            <p:nvPr/>
          </p:nvGrpSpPr>
          <p:grpSpPr bwMode="auto">
            <a:xfrm>
              <a:off x="288" y="0"/>
              <a:ext cx="5098" cy="4316"/>
              <a:chOff x="288" y="0"/>
              <a:chExt cx="5098" cy="4316"/>
            </a:xfrm>
          </p:grpSpPr>
          <p:sp>
            <p:nvSpPr>
              <p:cNvPr id="131079" name="Freeform 7"/>
              <p:cNvSpPr>
                <a:spLocks/>
              </p:cNvSpPr>
              <p:nvPr userDrawn="1"/>
            </p:nvSpPr>
            <p:spPr bwMode="hidden">
              <a:xfrm>
                <a:off x="2789" y="0"/>
                <a:ext cx="72" cy="431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0" y="4316"/>
                  </a:cxn>
                  <a:cxn ang="0">
                    <a:pos x="72" y="4316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72" h="4316">
                    <a:moveTo>
                      <a:pt x="0" y="0"/>
                    </a:moveTo>
                    <a:lnTo>
                      <a:pt x="60" y="4316"/>
                    </a:lnTo>
                    <a:lnTo>
                      <a:pt x="72" y="4316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1080" name="Freeform 8"/>
              <p:cNvSpPr>
                <a:spLocks/>
              </p:cNvSpPr>
              <p:nvPr userDrawn="1"/>
            </p:nvSpPr>
            <p:spPr bwMode="hidden">
              <a:xfrm>
                <a:off x="3089" y="0"/>
                <a:ext cx="174" cy="4316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12" y="0"/>
                  </a:cxn>
                  <a:cxn ang="0">
                    <a:pos x="42" y="216"/>
                  </a:cxn>
                  <a:cxn ang="0">
                    <a:pos x="72" y="444"/>
                  </a:cxn>
                  <a:cxn ang="0">
                    <a:pos x="96" y="689"/>
                  </a:cxn>
                  <a:cxn ang="0">
                    <a:pos x="120" y="947"/>
                  </a:cxn>
                  <a:cxn ang="0">
                    <a:pos x="132" y="1211"/>
                  </a:cxn>
                  <a:cxn ang="0">
                    <a:pos x="150" y="1487"/>
                  </a:cxn>
                  <a:cxn ang="0">
                    <a:pos x="156" y="1768"/>
                  </a:cxn>
                  <a:cxn ang="0">
                    <a:pos x="162" y="2062"/>
                  </a:cxn>
                  <a:cxn ang="0">
                    <a:pos x="156" y="2644"/>
                  </a:cxn>
                  <a:cxn ang="0">
                    <a:pos x="126" y="3225"/>
                  </a:cxn>
                  <a:cxn ang="0">
                    <a:pos x="108" y="3507"/>
                  </a:cxn>
                  <a:cxn ang="0">
                    <a:pos x="78" y="3788"/>
                  </a:cxn>
                  <a:cxn ang="0">
                    <a:pos x="42" y="4058"/>
                  </a:cxn>
                  <a:cxn ang="0">
                    <a:pos x="0" y="4316"/>
                  </a:cxn>
                  <a:cxn ang="0">
                    <a:pos x="12" y="4316"/>
                  </a:cxn>
                  <a:cxn ang="0">
                    <a:pos x="54" y="4058"/>
                  </a:cxn>
                  <a:cxn ang="0">
                    <a:pos x="90" y="3782"/>
                  </a:cxn>
                  <a:cxn ang="0">
                    <a:pos x="120" y="3507"/>
                  </a:cxn>
                  <a:cxn ang="0">
                    <a:pos x="138" y="3219"/>
                  </a:cxn>
                  <a:cxn ang="0">
                    <a:pos x="168" y="2638"/>
                  </a:cxn>
                  <a:cxn ang="0">
                    <a:pos x="174" y="2056"/>
                  </a:cxn>
                  <a:cxn ang="0">
                    <a:pos x="168" y="1768"/>
                  </a:cxn>
                  <a:cxn ang="0">
                    <a:pos x="162" y="1487"/>
                  </a:cxn>
                  <a:cxn ang="0">
                    <a:pos x="144" y="1211"/>
                  </a:cxn>
                  <a:cxn ang="0">
                    <a:pos x="132" y="941"/>
                  </a:cxn>
                  <a:cxn ang="0">
                    <a:pos x="108" y="689"/>
                  </a:cxn>
                  <a:cxn ang="0">
                    <a:pos x="84" y="444"/>
                  </a:cxn>
                  <a:cxn ang="0">
                    <a:pos x="54" y="216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174" h="4316">
                    <a:moveTo>
                      <a:pt x="24" y="0"/>
                    </a:moveTo>
                    <a:lnTo>
                      <a:pt x="12" y="0"/>
                    </a:lnTo>
                    <a:lnTo>
                      <a:pt x="42" y="216"/>
                    </a:lnTo>
                    <a:lnTo>
                      <a:pt x="72" y="444"/>
                    </a:lnTo>
                    <a:lnTo>
                      <a:pt x="96" y="689"/>
                    </a:lnTo>
                    <a:lnTo>
                      <a:pt x="120" y="947"/>
                    </a:lnTo>
                    <a:lnTo>
                      <a:pt x="132" y="1211"/>
                    </a:lnTo>
                    <a:lnTo>
                      <a:pt x="150" y="1487"/>
                    </a:lnTo>
                    <a:lnTo>
                      <a:pt x="156" y="1768"/>
                    </a:lnTo>
                    <a:lnTo>
                      <a:pt x="162" y="2062"/>
                    </a:lnTo>
                    <a:lnTo>
                      <a:pt x="156" y="2644"/>
                    </a:lnTo>
                    <a:lnTo>
                      <a:pt x="126" y="3225"/>
                    </a:lnTo>
                    <a:lnTo>
                      <a:pt x="108" y="3507"/>
                    </a:lnTo>
                    <a:lnTo>
                      <a:pt x="78" y="3788"/>
                    </a:lnTo>
                    <a:lnTo>
                      <a:pt x="42" y="4058"/>
                    </a:lnTo>
                    <a:lnTo>
                      <a:pt x="0" y="4316"/>
                    </a:lnTo>
                    <a:lnTo>
                      <a:pt x="12" y="4316"/>
                    </a:lnTo>
                    <a:lnTo>
                      <a:pt x="54" y="4058"/>
                    </a:lnTo>
                    <a:lnTo>
                      <a:pt x="90" y="3782"/>
                    </a:lnTo>
                    <a:lnTo>
                      <a:pt x="120" y="3507"/>
                    </a:lnTo>
                    <a:lnTo>
                      <a:pt x="138" y="3219"/>
                    </a:lnTo>
                    <a:lnTo>
                      <a:pt x="168" y="2638"/>
                    </a:lnTo>
                    <a:lnTo>
                      <a:pt x="174" y="2056"/>
                    </a:lnTo>
                    <a:lnTo>
                      <a:pt x="168" y="1768"/>
                    </a:lnTo>
                    <a:lnTo>
                      <a:pt x="162" y="1487"/>
                    </a:lnTo>
                    <a:lnTo>
                      <a:pt x="144" y="1211"/>
                    </a:lnTo>
                    <a:lnTo>
                      <a:pt x="132" y="941"/>
                    </a:lnTo>
                    <a:lnTo>
                      <a:pt x="108" y="689"/>
                    </a:lnTo>
                    <a:lnTo>
                      <a:pt x="84" y="444"/>
                    </a:lnTo>
                    <a:lnTo>
                      <a:pt x="54" y="216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1081" name="Freeform 9"/>
              <p:cNvSpPr>
                <a:spLocks/>
              </p:cNvSpPr>
              <p:nvPr userDrawn="1"/>
            </p:nvSpPr>
            <p:spPr bwMode="hidden">
              <a:xfrm>
                <a:off x="3358" y="0"/>
                <a:ext cx="337" cy="4316"/>
              </a:xfrm>
              <a:custGeom>
                <a:avLst/>
                <a:gdLst/>
                <a:ahLst/>
                <a:cxnLst>
                  <a:cxn ang="0">
                    <a:pos x="329" y="2014"/>
                  </a:cxn>
                  <a:cxn ang="0">
                    <a:pos x="317" y="1726"/>
                  </a:cxn>
                  <a:cxn ang="0">
                    <a:pos x="293" y="1445"/>
                  </a:cxn>
                  <a:cxn ang="0">
                    <a:pos x="263" y="1175"/>
                  </a:cxn>
                  <a:cxn ang="0">
                    <a:pos x="228" y="917"/>
                  </a:cxn>
                  <a:cxn ang="0">
                    <a:pos x="186" y="665"/>
                  </a:cxn>
                  <a:cxn ang="0">
                    <a:pos x="132" y="432"/>
                  </a:cxn>
                  <a:cxn ang="0">
                    <a:pos x="78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66" y="204"/>
                  </a:cxn>
                  <a:cxn ang="0">
                    <a:pos x="120" y="432"/>
                  </a:cxn>
                  <a:cxn ang="0">
                    <a:pos x="174" y="665"/>
                  </a:cxn>
                  <a:cxn ang="0">
                    <a:pos x="216" y="917"/>
                  </a:cxn>
                  <a:cxn ang="0">
                    <a:pos x="251" y="1175"/>
                  </a:cxn>
                  <a:cxn ang="0">
                    <a:pos x="281" y="1445"/>
                  </a:cxn>
                  <a:cxn ang="0">
                    <a:pos x="305" y="1726"/>
                  </a:cxn>
                  <a:cxn ang="0">
                    <a:pos x="317" y="2014"/>
                  </a:cxn>
                  <a:cxn ang="0">
                    <a:pos x="323" y="2314"/>
                  </a:cxn>
                  <a:cxn ang="0">
                    <a:pos x="317" y="2608"/>
                  </a:cxn>
                  <a:cxn ang="0">
                    <a:pos x="305" y="2907"/>
                  </a:cxn>
                  <a:cxn ang="0">
                    <a:pos x="281" y="3201"/>
                  </a:cxn>
                  <a:cxn ang="0">
                    <a:pos x="257" y="3489"/>
                  </a:cxn>
                  <a:cxn ang="0">
                    <a:pos x="216" y="3777"/>
                  </a:cxn>
                  <a:cxn ang="0">
                    <a:pos x="174" y="4052"/>
                  </a:cxn>
                  <a:cxn ang="0">
                    <a:pos x="120" y="4316"/>
                  </a:cxn>
                  <a:cxn ang="0">
                    <a:pos x="132" y="4316"/>
                  </a:cxn>
                  <a:cxn ang="0">
                    <a:pos x="186" y="4052"/>
                  </a:cxn>
                  <a:cxn ang="0">
                    <a:pos x="228" y="3777"/>
                  </a:cxn>
                  <a:cxn ang="0">
                    <a:pos x="269" y="3489"/>
                  </a:cxn>
                  <a:cxn ang="0">
                    <a:pos x="293" y="3201"/>
                  </a:cxn>
                  <a:cxn ang="0">
                    <a:pos x="317" y="2907"/>
                  </a:cxn>
                  <a:cxn ang="0">
                    <a:pos x="329" y="2608"/>
                  </a:cxn>
                  <a:cxn ang="0">
                    <a:pos x="335" y="2314"/>
                  </a:cxn>
                  <a:cxn ang="0">
                    <a:pos x="329" y="2014"/>
                  </a:cxn>
                  <a:cxn ang="0">
                    <a:pos x="329" y="2014"/>
                  </a:cxn>
                </a:cxnLst>
                <a:rect l="0" t="0" r="r" b="b"/>
                <a:pathLst>
                  <a:path w="335" h="4316">
                    <a:moveTo>
                      <a:pt x="329" y="2014"/>
                    </a:moveTo>
                    <a:lnTo>
                      <a:pt x="317" y="1726"/>
                    </a:lnTo>
                    <a:lnTo>
                      <a:pt x="293" y="1445"/>
                    </a:lnTo>
                    <a:lnTo>
                      <a:pt x="263" y="1175"/>
                    </a:lnTo>
                    <a:lnTo>
                      <a:pt x="228" y="917"/>
                    </a:lnTo>
                    <a:lnTo>
                      <a:pt x="186" y="665"/>
                    </a:lnTo>
                    <a:lnTo>
                      <a:pt x="132" y="432"/>
                    </a:lnTo>
                    <a:lnTo>
                      <a:pt x="78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66" y="204"/>
                    </a:lnTo>
                    <a:lnTo>
                      <a:pt x="120" y="432"/>
                    </a:lnTo>
                    <a:lnTo>
                      <a:pt x="174" y="665"/>
                    </a:lnTo>
                    <a:lnTo>
                      <a:pt x="216" y="917"/>
                    </a:lnTo>
                    <a:lnTo>
                      <a:pt x="251" y="1175"/>
                    </a:lnTo>
                    <a:lnTo>
                      <a:pt x="281" y="1445"/>
                    </a:lnTo>
                    <a:lnTo>
                      <a:pt x="305" y="1726"/>
                    </a:lnTo>
                    <a:lnTo>
                      <a:pt x="317" y="2014"/>
                    </a:lnTo>
                    <a:lnTo>
                      <a:pt x="323" y="2314"/>
                    </a:lnTo>
                    <a:lnTo>
                      <a:pt x="317" y="2608"/>
                    </a:lnTo>
                    <a:lnTo>
                      <a:pt x="305" y="2907"/>
                    </a:lnTo>
                    <a:lnTo>
                      <a:pt x="281" y="3201"/>
                    </a:lnTo>
                    <a:lnTo>
                      <a:pt x="257" y="3489"/>
                    </a:lnTo>
                    <a:lnTo>
                      <a:pt x="216" y="3777"/>
                    </a:lnTo>
                    <a:lnTo>
                      <a:pt x="174" y="4052"/>
                    </a:lnTo>
                    <a:lnTo>
                      <a:pt x="120" y="4316"/>
                    </a:lnTo>
                    <a:lnTo>
                      <a:pt x="132" y="4316"/>
                    </a:lnTo>
                    <a:lnTo>
                      <a:pt x="186" y="4052"/>
                    </a:lnTo>
                    <a:lnTo>
                      <a:pt x="228" y="3777"/>
                    </a:lnTo>
                    <a:lnTo>
                      <a:pt x="269" y="3489"/>
                    </a:lnTo>
                    <a:lnTo>
                      <a:pt x="293" y="3201"/>
                    </a:lnTo>
                    <a:lnTo>
                      <a:pt x="317" y="2907"/>
                    </a:lnTo>
                    <a:lnTo>
                      <a:pt x="329" y="2608"/>
                    </a:lnTo>
                    <a:lnTo>
                      <a:pt x="335" y="2314"/>
                    </a:lnTo>
                    <a:lnTo>
                      <a:pt x="329" y="2014"/>
                    </a:lnTo>
                    <a:lnTo>
                      <a:pt x="329" y="20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1082" name="Freeform 10"/>
              <p:cNvSpPr>
                <a:spLocks/>
              </p:cNvSpPr>
              <p:nvPr userDrawn="1"/>
            </p:nvSpPr>
            <p:spPr bwMode="hidden">
              <a:xfrm>
                <a:off x="3676" y="0"/>
                <a:ext cx="427" cy="4316"/>
              </a:xfrm>
              <a:custGeom>
                <a:avLst/>
                <a:gdLst/>
                <a:ahLst/>
                <a:cxnLst>
                  <a:cxn ang="0">
                    <a:pos x="413" y="1924"/>
                  </a:cxn>
                  <a:cxn ang="0">
                    <a:pos x="395" y="1690"/>
                  </a:cxn>
                  <a:cxn ang="0">
                    <a:pos x="365" y="1457"/>
                  </a:cxn>
                  <a:cxn ang="0">
                    <a:pos x="329" y="1229"/>
                  </a:cxn>
                  <a:cxn ang="0">
                    <a:pos x="281" y="1001"/>
                  </a:cxn>
                  <a:cxn ang="0">
                    <a:pos x="227" y="761"/>
                  </a:cxn>
                  <a:cxn ang="0">
                    <a:pos x="162" y="522"/>
                  </a:cxn>
                  <a:cxn ang="0">
                    <a:pos x="90" y="27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84" y="270"/>
                  </a:cxn>
                  <a:cxn ang="0">
                    <a:pos x="156" y="522"/>
                  </a:cxn>
                  <a:cxn ang="0">
                    <a:pos x="216" y="767"/>
                  </a:cxn>
                  <a:cxn ang="0">
                    <a:pos x="275" y="1001"/>
                  </a:cxn>
                  <a:cxn ang="0">
                    <a:pos x="317" y="1235"/>
                  </a:cxn>
                  <a:cxn ang="0">
                    <a:pos x="353" y="1463"/>
                  </a:cxn>
                  <a:cxn ang="0">
                    <a:pos x="383" y="1690"/>
                  </a:cxn>
                  <a:cxn ang="0">
                    <a:pos x="401" y="1924"/>
                  </a:cxn>
                  <a:cxn ang="0">
                    <a:pos x="413" y="2188"/>
                  </a:cxn>
                  <a:cxn ang="0">
                    <a:pos x="407" y="2458"/>
                  </a:cxn>
                  <a:cxn ang="0">
                    <a:pos x="395" y="2733"/>
                  </a:cxn>
                  <a:cxn ang="0">
                    <a:pos x="365" y="3021"/>
                  </a:cxn>
                  <a:cxn ang="0">
                    <a:pos x="329" y="3321"/>
                  </a:cxn>
                  <a:cxn ang="0">
                    <a:pos x="275" y="3639"/>
                  </a:cxn>
                  <a:cxn ang="0">
                    <a:pos x="204" y="3968"/>
                  </a:cxn>
                  <a:cxn ang="0">
                    <a:pos x="126" y="4316"/>
                  </a:cxn>
                  <a:cxn ang="0">
                    <a:pos x="138" y="4316"/>
                  </a:cxn>
                  <a:cxn ang="0">
                    <a:pos x="216" y="3968"/>
                  </a:cxn>
                  <a:cxn ang="0">
                    <a:pos x="287" y="3639"/>
                  </a:cxn>
                  <a:cxn ang="0">
                    <a:pos x="341" y="3321"/>
                  </a:cxn>
                  <a:cxn ang="0">
                    <a:pos x="377" y="3021"/>
                  </a:cxn>
                  <a:cxn ang="0">
                    <a:pos x="407" y="2733"/>
                  </a:cxn>
                  <a:cxn ang="0">
                    <a:pos x="419" y="2458"/>
                  </a:cxn>
                  <a:cxn ang="0">
                    <a:pos x="425" y="2188"/>
                  </a:cxn>
                  <a:cxn ang="0">
                    <a:pos x="413" y="1924"/>
                  </a:cxn>
                  <a:cxn ang="0">
                    <a:pos x="413" y="1924"/>
                  </a:cxn>
                </a:cxnLst>
                <a:rect l="0" t="0" r="r" b="b"/>
                <a:pathLst>
                  <a:path w="425" h="4316">
                    <a:moveTo>
                      <a:pt x="413" y="1924"/>
                    </a:moveTo>
                    <a:lnTo>
                      <a:pt x="395" y="1690"/>
                    </a:lnTo>
                    <a:lnTo>
                      <a:pt x="365" y="1457"/>
                    </a:lnTo>
                    <a:lnTo>
                      <a:pt x="329" y="1229"/>
                    </a:lnTo>
                    <a:lnTo>
                      <a:pt x="281" y="1001"/>
                    </a:lnTo>
                    <a:lnTo>
                      <a:pt x="227" y="761"/>
                    </a:lnTo>
                    <a:lnTo>
                      <a:pt x="162" y="522"/>
                    </a:lnTo>
                    <a:lnTo>
                      <a:pt x="90" y="27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84" y="270"/>
                    </a:lnTo>
                    <a:lnTo>
                      <a:pt x="156" y="522"/>
                    </a:lnTo>
                    <a:lnTo>
                      <a:pt x="216" y="767"/>
                    </a:lnTo>
                    <a:lnTo>
                      <a:pt x="275" y="1001"/>
                    </a:lnTo>
                    <a:lnTo>
                      <a:pt x="317" y="1235"/>
                    </a:lnTo>
                    <a:lnTo>
                      <a:pt x="353" y="1463"/>
                    </a:lnTo>
                    <a:lnTo>
                      <a:pt x="383" y="1690"/>
                    </a:lnTo>
                    <a:lnTo>
                      <a:pt x="401" y="1924"/>
                    </a:lnTo>
                    <a:lnTo>
                      <a:pt x="413" y="2188"/>
                    </a:lnTo>
                    <a:lnTo>
                      <a:pt x="407" y="2458"/>
                    </a:lnTo>
                    <a:lnTo>
                      <a:pt x="395" y="2733"/>
                    </a:lnTo>
                    <a:lnTo>
                      <a:pt x="365" y="3021"/>
                    </a:lnTo>
                    <a:lnTo>
                      <a:pt x="329" y="3321"/>
                    </a:lnTo>
                    <a:lnTo>
                      <a:pt x="275" y="3639"/>
                    </a:lnTo>
                    <a:lnTo>
                      <a:pt x="204" y="3968"/>
                    </a:lnTo>
                    <a:lnTo>
                      <a:pt x="126" y="4316"/>
                    </a:lnTo>
                    <a:lnTo>
                      <a:pt x="138" y="4316"/>
                    </a:lnTo>
                    <a:lnTo>
                      <a:pt x="216" y="3968"/>
                    </a:lnTo>
                    <a:lnTo>
                      <a:pt x="287" y="3639"/>
                    </a:lnTo>
                    <a:lnTo>
                      <a:pt x="341" y="3321"/>
                    </a:lnTo>
                    <a:lnTo>
                      <a:pt x="377" y="3021"/>
                    </a:lnTo>
                    <a:lnTo>
                      <a:pt x="407" y="2733"/>
                    </a:lnTo>
                    <a:lnTo>
                      <a:pt x="419" y="2458"/>
                    </a:lnTo>
                    <a:lnTo>
                      <a:pt x="425" y="2188"/>
                    </a:lnTo>
                    <a:lnTo>
                      <a:pt x="413" y="1924"/>
                    </a:lnTo>
                    <a:lnTo>
                      <a:pt x="413" y="192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1083" name="Freeform 11"/>
              <p:cNvSpPr>
                <a:spLocks/>
              </p:cNvSpPr>
              <p:nvPr userDrawn="1"/>
            </p:nvSpPr>
            <p:spPr bwMode="hidden">
              <a:xfrm>
                <a:off x="3946" y="0"/>
                <a:ext cx="558" cy="4316"/>
              </a:xfrm>
              <a:custGeom>
                <a:avLst/>
                <a:gdLst/>
                <a:ahLst/>
                <a:cxnLst>
                  <a:cxn ang="0">
                    <a:pos x="556" y="2020"/>
                  </a:cxn>
                  <a:cxn ang="0">
                    <a:pos x="538" y="1732"/>
                  </a:cxn>
                  <a:cxn ang="0">
                    <a:pos x="503" y="1445"/>
                  </a:cxn>
                  <a:cxn ang="0">
                    <a:pos x="455" y="1175"/>
                  </a:cxn>
                  <a:cxn ang="0">
                    <a:pos x="395" y="911"/>
                  </a:cxn>
                  <a:cxn ang="0">
                    <a:pos x="317" y="659"/>
                  </a:cxn>
                  <a:cxn ang="0">
                    <a:pos x="228" y="426"/>
                  </a:cxn>
                  <a:cxn ang="0">
                    <a:pos x="126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14" y="204"/>
                  </a:cxn>
                  <a:cxn ang="0">
                    <a:pos x="216" y="426"/>
                  </a:cxn>
                  <a:cxn ang="0">
                    <a:pos x="305" y="659"/>
                  </a:cxn>
                  <a:cxn ang="0">
                    <a:pos x="383" y="911"/>
                  </a:cxn>
                  <a:cxn ang="0">
                    <a:pos x="443" y="1175"/>
                  </a:cxn>
                  <a:cxn ang="0">
                    <a:pos x="491" y="1445"/>
                  </a:cxn>
                  <a:cxn ang="0">
                    <a:pos x="526" y="1732"/>
                  </a:cxn>
                  <a:cxn ang="0">
                    <a:pos x="544" y="2020"/>
                  </a:cxn>
                  <a:cxn ang="0">
                    <a:pos x="544" y="2326"/>
                  </a:cxn>
                  <a:cxn ang="0">
                    <a:pos x="532" y="2632"/>
                  </a:cxn>
                  <a:cxn ang="0">
                    <a:pos x="503" y="2931"/>
                  </a:cxn>
                  <a:cxn ang="0">
                    <a:pos x="455" y="3225"/>
                  </a:cxn>
                  <a:cxn ang="0">
                    <a:pos x="389" y="3513"/>
                  </a:cxn>
                  <a:cxn ang="0">
                    <a:pos x="311" y="3788"/>
                  </a:cxn>
                  <a:cxn ang="0">
                    <a:pos x="216" y="4058"/>
                  </a:cxn>
                  <a:cxn ang="0">
                    <a:pos x="102" y="4316"/>
                  </a:cxn>
                  <a:cxn ang="0">
                    <a:pos x="114" y="4316"/>
                  </a:cxn>
                  <a:cxn ang="0">
                    <a:pos x="228" y="4058"/>
                  </a:cxn>
                  <a:cxn ang="0">
                    <a:pos x="323" y="3788"/>
                  </a:cxn>
                  <a:cxn ang="0">
                    <a:pos x="401" y="3513"/>
                  </a:cxn>
                  <a:cxn ang="0">
                    <a:pos x="467" y="3225"/>
                  </a:cxn>
                  <a:cxn ang="0">
                    <a:pos x="515" y="2931"/>
                  </a:cxn>
                  <a:cxn ang="0">
                    <a:pos x="544" y="2632"/>
                  </a:cxn>
                  <a:cxn ang="0">
                    <a:pos x="556" y="2326"/>
                  </a:cxn>
                  <a:cxn ang="0">
                    <a:pos x="556" y="2020"/>
                  </a:cxn>
                  <a:cxn ang="0">
                    <a:pos x="556" y="2020"/>
                  </a:cxn>
                </a:cxnLst>
                <a:rect l="0" t="0" r="r" b="b"/>
                <a:pathLst>
                  <a:path w="556" h="4316">
                    <a:moveTo>
                      <a:pt x="556" y="2020"/>
                    </a:moveTo>
                    <a:lnTo>
                      <a:pt x="538" y="1732"/>
                    </a:lnTo>
                    <a:lnTo>
                      <a:pt x="503" y="1445"/>
                    </a:lnTo>
                    <a:lnTo>
                      <a:pt x="455" y="1175"/>
                    </a:lnTo>
                    <a:lnTo>
                      <a:pt x="395" y="911"/>
                    </a:lnTo>
                    <a:lnTo>
                      <a:pt x="317" y="659"/>
                    </a:lnTo>
                    <a:lnTo>
                      <a:pt x="228" y="426"/>
                    </a:lnTo>
                    <a:lnTo>
                      <a:pt x="126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14" y="204"/>
                    </a:lnTo>
                    <a:lnTo>
                      <a:pt x="216" y="426"/>
                    </a:lnTo>
                    <a:lnTo>
                      <a:pt x="305" y="659"/>
                    </a:lnTo>
                    <a:lnTo>
                      <a:pt x="383" y="911"/>
                    </a:lnTo>
                    <a:lnTo>
                      <a:pt x="443" y="1175"/>
                    </a:lnTo>
                    <a:lnTo>
                      <a:pt x="491" y="1445"/>
                    </a:lnTo>
                    <a:lnTo>
                      <a:pt x="526" y="1732"/>
                    </a:lnTo>
                    <a:lnTo>
                      <a:pt x="544" y="2020"/>
                    </a:lnTo>
                    <a:lnTo>
                      <a:pt x="544" y="2326"/>
                    </a:lnTo>
                    <a:lnTo>
                      <a:pt x="532" y="2632"/>
                    </a:lnTo>
                    <a:lnTo>
                      <a:pt x="503" y="2931"/>
                    </a:lnTo>
                    <a:lnTo>
                      <a:pt x="455" y="3225"/>
                    </a:lnTo>
                    <a:lnTo>
                      <a:pt x="389" y="3513"/>
                    </a:lnTo>
                    <a:lnTo>
                      <a:pt x="311" y="3788"/>
                    </a:lnTo>
                    <a:lnTo>
                      <a:pt x="216" y="4058"/>
                    </a:lnTo>
                    <a:lnTo>
                      <a:pt x="102" y="4316"/>
                    </a:lnTo>
                    <a:lnTo>
                      <a:pt x="114" y="4316"/>
                    </a:lnTo>
                    <a:lnTo>
                      <a:pt x="228" y="4058"/>
                    </a:lnTo>
                    <a:lnTo>
                      <a:pt x="323" y="3788"/>
                    </a:lnTo>
                    <a:lnTo>
                      <a:pt x="401" y="3513"/>
                    </a:lnTo>
                    <a:lnTo>
                      <a:pt x="467" y="3225"/>
                    </a:lnTo>
                    <a:lnTo>
                      <a:pt x="515" y="2931"/>
                    </a:lnTo>
                    <a:lnTo>
                      <a:pt x="544" y="2632"/>
                    </a:lnTo>
                    <a:lnTo>
                      <a:pt x="556" y="2326"/>
                    </a:lnTo>
                    <a:lnTo>
                      <a:pt x="556" y="2020"/>
                    </a:lnTo>
                    <a:lnTo>
                      <a:pt x="556" y="202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1084" name="Freeform 12"/>
              <p:cNvSpPr>
                <a:spLocks/>
              </p:cNvSpPr>
              <p:nvPr userDrawn="1"/>
            </p:nvSpPr>
            <p:spPr bwMode="hidden">
              <a:xfrm>
                <a:off x="4246" y="0"/>
                <a:ext cx="690" cy="4316"/>
              </a:xfrm>
              <a:custGeom>
                <a:avLst/>
                <a:gdLst/>
                <a:ahLst/>
                <a:cxnLst>
                  <a:cxn ang="0">
                    <a:pos x="688" y="2086"/>
                  </a:cxn>
                  <a:cxn ang="0">
                    <a:pos x="670" y="1810"/>
                  </a:cxn>
                  <a:cxn ang="0">
                    <a:pos x="634" y="1541"/>
                  </a:cxn>
                  <a:cxn ang="0">
                    <a:pos x="574" y="1271"/>
                  </a:cxn>
                  <a:cxn ang="0">
                    <a:pos x="497" y="1007"/>
                  </a:cxn>
                  <a:cxn ang="0">
                    <a:pos x="401" y="749"/>
                  </a:cxn>
                  <a:cxn ang="0">
                    <a:pos x="293" y="492"/>
                  </a:cxn>
                  <a:cxn ang="0">
                    <a:pos x="162" y="24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50" y="240"/>
                  </a:cxn>
                  <a:cxn ang="0">
                    <a:pos x="281" y="492"/>
                  </a:cxn>
                  <a:cxn ang="0">
                    <a:pos x="389" y="749"/>
                  </a:cxn>
                  <a:cxn ang="0">
                    <a:pos x="485" y="1007"/>
                  </a:cxn>
                  <a:cxn ang="0">
                    <a:pos x="562" y="1271"/>
                  </a:cxn>
                  <a:cxn ang="0">
                    <a:pos x="622" y="1541"/>
                  </a:cxn>
                  <a:cxn ang="0">
                    <a:pos x="658" y="1810"/>
                  </a:cxn>
                  <a:cxn ang="0">
                    <a:pos x="676" y="2086"/>
                  </a:cxn>
                  <a:cxn ang="0">
                    <a:pos x="676" y="2368"/>
                  </a:cxn>
                  <a:cxn ang="0">
                    <a:pos x="658" y="2650"/>
                  </a:cxn>
                  <a:cxn ang="0">
                    <a:pos x="616" y="2931"/>
                  </a:cxn>
                  <a:cxn ang="0">
                    <a:pos x="556" y="3213"/>
                  </a:cxn>
                  <a:cxn ang="0">
                    <a:pos x="473" y="3495"/>
                  </a:cxn>
                  <a:cxn ang="0">
                    <a:pos x="371" y="3777"/>
                  </a:cxn>
                  <a:cxn ang="0">
                    <a:pos x="251" y="4046"/>
                  </a:cxn>
                  <a:cxn ang="0">
                    <a:pos x="114" y="4316"/>
                  </a:cxn>
                  <a:cxn ang="0">
                    <a:pos x="126" y="4316"/>
                  </a:cxn>
                  <a:cxn ang="0">
                    <a:pos x="263" y="4046"/>
                  </a:cxn>
                  <a:cxn ang="0">
                    <a:pos x="383" y="3777"/>
                  </a:cxn>
                  <a:cxn ang="0">
                    <a:pos x="485" y="3495"/>
                  </a:cxn>
                  <a:cxn ang="0">
                    <a:pos x="568" y="3219"/>
                  </a:cxn>
                  <a:cxn ang="0">
                    <a:pos x="628" y="2937"/>
                  </a:cxn>
                  <a:cxn ang="0">
                    <a:pos x="670" y="2656"/>
                  </a:cxn>
                  <a:cxn ang="0">
                    <a:pos x="688" y="2368"/>
                  </a:cxn>
                  <a:cxn ang="0">
                    <a:pos x="688" y="2086"/>
                  </a:cxn>
                  <a:cxn ang="0">
                    <a:pos x="688" y="2086"/>
                  </a:cxn>
                </a:cxnLst>
                <a:rect l="0" t="0" r="r" b="b"/>
                <a:pathLst>
                  <a:path w="688" h="4316">
                    <a:moveTo>
                      <a:pt x="688" y="2086"/>
                    </a:moveTo>
                    <a:lnTo>
                      <a:pt x="670" y="1810"/>
                    </a:lnTo>
                    <a:lnTo>
                      <a:pt x="634" y="1541"/>
                    </a:lnTo>
                    <a:lnTo>
                      <a:pt x="574" y="1271"/>
                    </a:lnTo>
                    <a:lnTo>
                      <a:pt x="497" y="1007"/>
                    </a:lnTo>
                    <a:lnTo>
                      <a:pt x="401" y="749"/>
                    </a:lnTo>
                    <a:lnTo>
                      <a:pt x="293" y="492"/>
                    </a:lnTo>
                    <a:lnTo>
                      <a:pt x="162" y="24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50" y="240"/>
                    </a:lnTo>
                    <a:lnTo>
                      <a:pt x="281" y="492"/>
                    </a:lnTo>
                    <a:lnTo>
                      <a:pt x="389" y="749"/>
                    </a:lnTo>
                    <a:lnTo>
                      <a:pt x="485" y="1007"/>
                    </a:lnTo>
                    <a:lnTo>
                      <a:pt x="562" y="1271"/>
                    </a:lnTo>
                    <a:lnTo>
                      <a:pt x="622" y="1541"/>
                    </a:lnTo>
                    <a:lnTo>
                      <a:pt x="658" y="1810"/>
                    </a:lnTo>
                    <a:lnTo>
                      <a:pt x="676" y="2086"/>
                    </a:lnTo>
                    <a:lnTo>
                      <a:pt x="676" y="2368"/>
                    </a:lnTo>
                    <a:lnTo>
                      <a:pt x="658" y="2650"/>
                    </a:lnTo>
                    <a:lnTo>
                      <a:pt x="616" y="2931"/>
                    </a:lnTo>
                    <a:lnTo>
                      <a:pt x="556" y="3213"/>
                    </a:lnTo>
                    <a:lnTo>
                      <a:pt x="473" y="3495"/>
                    </a:lnTo>
                    <a:lnTo>
                      <a:pt x="371" y="3777"/>
                    </a:lnTo>
                    <a:lnTo>
                      <a:pt x="251" y="4046"/>
                    </a:lnTo>
                    <a:lnTo>
                      <a:pt x="114" y="4316"/>
                    </a:lnTo>
                    <a:lnTo>
                      <a:pt x="126" y="4316"/>
                    </a:lnTo>
                    <a:lnTo>
                      <a:pt x="263" y="4046"/>
                    </a:lnTo>
                    <a:lnTo>
                      <a:pt x="383" y="3777"/>
                    </a:lnTo>
                    <a:lnTo>
                      <a:pt x="485" y="3495"/>
                    </a:lnTo>
                    <a:lnTo>
                      <a:pt x="568" y="3219"/>
                    </a:lnTo>
                    <a:lnTo>
                      <a:pt x="628" y="2937"/>
                    </a:lnTo>
                    <a:lnTo>
                      <a:pt x="670" y="2656"/>
                    </a:lnTo>
                    <a:lnTo>
                      <a:pt x="688" y="2368"/>
                    </a:lnTo>
                    <a:lnTo>
                      <a:pt x="688" y="2086"/>
                    </a:lnTo>
                    <a:lnTo>
                      <a:pt x="688" y="208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1085" name="Freeform 13"/>
              <p:cNvSpPr>
                <a:spLocks/>
              </p:cNvSpPr>
              <p:nvPr userDrawn="1"/>
            </p:nvSpPr>
            <p:spPr bwMode="hidden">
              <a:xfrm>
                <a:off x="4522" y="0"/>
                <a:ext cx="864" cy="4316"/>
              </a:xfrm>
              <a:custGeom>
                <a:avLst/>
                <a:gdLst/>
                <a:ahLst/>
                <a:cxnLst>
                  <a:cxn ang="0">
                    <a:pos x="855" y="2128"/>
                  </a:cxn>
                  <a:cxn ang="0">
                    <a:pos x="831" y="1834"/>
                  </a:cxn>
                  <a:cxn ang="0">
                    <a:pos x="808" y="1684"/>
                  </a:cxn>
                  <a:cxn ang="0">
                    <a:pos x="784" y="1541"/>
                  </a:cxn>
                  <a:cxn ang="0">
                    <a:pos x="748" y="1397"/>
                  </a:cxn>
                  <a:cxn ang="0">
                    <a:pos x="712" y="1253"/>
                  </a:cxn>
                  <a:cxn ang="0">
                    <a:pos x="664" y="1115"/>
                  </a:cxn>
                  <a:cxn ang="0">
                    <a:pos x="610" y="977"/>
                  </a:cxn>
                  <a:cxn ang="0">
                    <a:pos x="491" y="719"/>
                  </a:cxn>
                  <a:cxn ang="0">
                    <a:pos x="353" y="468"/>
                  </a:cxn>
                  <a:cxn ang="0">
                    <a:pos x="192" y="228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80" y="228"/>
                  </a:cxn>
                  <a:cxn ang="0">
                    <a:pos x="341" y="468"/>
                  </a:cxn>
                  <a:cxn ang="0">
                    <a:pos x="479" y="719"/>
                  </a:cxn>
                  <a:cxn ang="0">
                    <a:pos x="598" y="983"/>
                  </a:cxn>
                  <a:cxn ang="0">
                    <a:pos x="652" y="1121"/>
                  </a:cxn>
                  <a:cxn ang="0">
                    <a:pos x="700" y="1259"/>
                  </a:cxn>
                  <a:cxn ang="0">
                    <a:pos x="736" y="1403"/>
                  </a:cxn>
                  <a:cxn ang="0">
                    <a:pos x="772" y="1547"/>
                  </a:cxn>
                  <a:cxn ang="0">
                    <a:pos x="802" y="1690"/>
                  </a:cxn>
                  <a:cxn ang="0">
                    <a:pos x="819" y="1834"/>
                  </a:cxn>
                  <a:cxn ang="0">
                    <a:pos x="837" y="1984"/>
                  </a:cxn>
                  <a:cxn ang="0">
                    <a:pos x="843" y="2128"/>
                  </a:cxn>
                  <a:cxn ang="0">
                    <a:pos x="849" y="2278"/>
                  </a:cxn>
                  <a:cxn ang="0">
                    <a:pos x="843" y="2428"/>
                  </a:cxn>
                  <a:cxn ang="0">
                    <a:pos x="831" y="2572"/>
                  </a:cxn>
                  <a:cxn ang="0">
                    <a:pos x="819" y="2721"/>
                  </a:cxn>
                  <a:cxn ang="0">
                    <a:pos x="796" y="2865"/>
                  </a:cxn>
                  <a:cxn ang="0">
                    <a:pos x="766" y="3015"/>
                  </a:cxn>
                  <a:cxn ang="0">
                    <a:pos x="724" y="3159"/>
                  </a:cxn>
                  <a:cxn ang="0">
                    <a:pos x="682" y="3303"/>
                  </a:cxn>
                  <a:cxn ang="0">
                    <a:pos x="586" y="3567"/>
                  </a:cxn>
                  <a:cxn ang="0">
                    <a:pos x="473" y="3824"/>
                  </a:cxn>
                  <a:cxn ang="0">
                    <a:pos x="335" y="4076"/>
                  </a:cxn>
                  <a:cxn ang="0">
                    <a:pos x="180" y="4316"/>
                  </a:cxn>
                  <a:cxn ang="0">
                    <a:pos x="192" y="4316"/>
                  </a:cxn>
                  <a:cxn ang="0">
                    <a:pos x="347" y="4076"/>
                  </a:cxn>
                  <a:cxn ang="0">
                    <a:pos x="485" y="3824"/>
                  </a:cxn>
                  <a:cxn ang="0">
                    <a:pos x="598" y="3573"/>
                  </a:cxn>
                  <a:cxn ang="0">
                    <a:pos x="694" y="3309"/>
                  </a:cxn>
                  <a:cxn ang="0">
                    <a:pos x="736" y="3165"/>
                  </a:cxn>
                  <a:cxn ang="0">
                    <a:pos x="778" y="3021"/>
                  </a:cxn>
                  <a:cxn ang="0">
                    <a:pos x="808" y="2871"/>
                  </a:cxn>
                  <a:cxn ang="0">
                    <a:pos x="831" y="2727"/>
                  </a:cxn>
                  <a:cxn ang="0">
                    <a:pos x="843" y="2578"/>
                  </a:cxn>
                  <a:cxn ang="0">
                    <a:pos x="855" y="2428"/>
                  </a:cxn>
                  <a:cxn ang="0">
                    <a:pos x="861" y="2278"/>
                  </a:cxn>
                  <a:cxn ang="0">
                    <a:pos x="855" y="2128"/>
                  </a:cxn>
                  <a:cxn ang="0">
                    <a:pos x="855" y="2128"/>
                  </a:cxn>
                </a:cxnLst>
                <a:rect l="0" t="0" r="r" b="b"/>
                <a:pathLst>
                  <a:path w="861" h="4316">
                    <a:moveTo>
                      <a:pt x="855" y="2128"/>
                    </a:moveTo>
                    <a:lnTo>
                      <a:pt x="831" y="1834"/>
                    </a:lnTo>
                    <a:lnTo>
                      <a:pt x="808" y="1684"/>
                    </a:lnTo>
                    <a:lnTo>
                      <a:pt x="784" y="1541"/>
                    </a:lnTo>
                    <a:lnTo>
                      <a:pt x="748" y="1397"/>
                    </a:lnTo>
                    <a:lnTo>
                      <a:pt x="712" y="1253"/>
                    </a:lnTo>
                    <a:lnTo>
                      <a:pt x="664" y="1115"/>
                    </a:lnTo>
                    <a:lnTo>
                      <a:pt x="610" y="977"/>
                    </a:lnTo>
                    <a:lnTo>
                      <a:pt x="491" y="719"/>
                    </a:lnTo>
                    <a:lnTo>
                      <a:pt x="353" y="468"/>
                    </a:lnTo>
                    <a:lnTo>
                      <a:pt x="192" y="228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80" y="228"/>
                    </a:lnTo>
                    <a:lnTo>
                      <a:pt x="341" y="468"/>
                    </a:lnTo>
                    <a:lnTo>
                      <a:pt x="479" y="719"/>
                    </a:lnTo>
                    <a:lnTo>
                      <a:pt x="598" y="983"/>
                    </a:lnTo>
                    <a:lnTo>
                      <a:pt x="652" y="1121"/>
                    </a:lnTo>
                    <a:lnTo>
                      <a:pt x="700" y="1259"/>
                    </a:lnTo>
                    <a:lnTo>
                      <a:pt x="736" y="1403"/>
                    </a:lnTo>
                    <a:lnTo>
                      <a:pt x="772" y="1547"/>
                    </a:lnTo>
                    <a:lnTo>
                      <a:pt x="802" y="1690"/>
                    </a:lnTo>
                    <a:lnTo>
                      <a:pt x="819" y="1834"/>
                    </a:lnTo>
                    <a:lnTo>
                      <a:pt x="837" y="1984"/>
                    </a:lnTo>
                    <a:lnTo>
                      <a:pt x="843" y="2128"/>
                    </a:lnTo>
                    <a:lnTo>
                      <a:pt x="849" y="2278"/>
                    </a:lnTo>
                    <a:lnTo>
                      <a:pt x="843" y="2428"/>
                    </a:lnTo>
                    <a:lnTo>
                      <a:pt x="831" y="2572"/>
                    </a:lnTo>
                    <a:lnTo>
                      <a:pt x="819" y="2721"/>
                    </a:lnTo>
                    <a:lnTo>
                      <a:pt x="796" y="2865"/>
                    </a:lnTo>
                    <a:lnTo>
                      <a:pt x="766" y="3015"/>
                    </a:lnTo>
                    <a:lnTo>
                      <a:pt x="724" y="3159"/>
                    </a:lnTo>
                    <a:lnTo>
                      <a:pt x="682" y="3303"/>
                    </a:lnTo>
                    <a:lnTo>
                      <a:pt x="586" y="3567"/>
                    </a:lnTo>
                    <a:lnTo>
                      <a:pt x="473" y="3824"/>
                    </a:lnTo>
                    <a:lnTo>
                      <a:pt x="335" y="4076"/>
                    </a:lnTo>
                    <a:lnTo>
                      <a:pt x="180" y="4316"/>
                    </a:lnTo>
                    <a:lnTo>
                      <a:pt x="192" y="4316"/>
                    </a:lnTo>
                    <a:lnTo>
                      <a:pt x="347" y="4076"/>
                    </a:lnTo>
                    <a:lnTo>
                      <a:pt x="485" y="3824"/>
                    </a:lnTo>
                    <a:lnTo>
                      <a:pt x="598" y="3573"/>
                    </a:lnTo>
                    <a:lnTo>
                      <a:pt x="694" y="3309"/>
                    </a:lnTo>
                    <a:lnTo>
                      <a:pt x="736" y="3165"/>
                    </a:lnTo>
                    <a:lnTo>
                      <a:pt x="778" y="3021"/>
                    </a:lnTo>
                    <a:lnTo>
                      <a:pt x="808" y="2871"/>
                    </a:lnTo>
                    <a:lnTo>
                      <a:pt x="831" y="2727"/>
                    </a:lnTo>
                    <a:lnTo>
                      <a:pt x="843" y="2578"/>
                    </a:lnTo>
                    <a:lnTo>
                      <a:pt x="855" y="2428"/>
                    </a:lnTo>
                    <a:lnTo>
                      <a:pt x="861" y="2278"/>
                    </a:lnTo>
                    <a:lnTo>
                      <a:pt x="855" y="2128"/>
                    </a:lnTo>
                    <a:lnTo>
                      <a:pt x="855" y="212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1086" name="Freeform 14"/>
              <p:cNvSpPr>
                <a:spLocks/>
              </p:cNvSpPr>
              <p:nvPr userDrawn="1"/>
            </p:nvSpPr>
            <p:spPr bwMode="hidden">
              <a:xfrm>
                <a:off x="2399" y="0"/>
                <a:ext cx="150" cy="4316"/>
              </a:xfrm>
              <a:custGeom>
                <a:avLst/>
                <a:gdLst/>
                <a:ahLst/>
                <a:cxnLst>
                  <a:cxn ang="0">
                    <a:pos x="18" y="1942"/>
                  </a:cxn>
                  <a:cxn ang="0">
                    <a:pos x="30" y="1630"/>
                  </a:cxn>
                  <a:cxn ang="0">
                    <a:pos x="42" y="1331"/>
                  </a:cxn>
                  <a:cxn ang="0">
                    <a:pos x="59" y="1055"/>
                  </a:cxn>
                  <a:cxn ang="0">
                    <a:pos x="77" y="791"/>
                  </a:cxn>
                  <a:cxn ang="0">
                    <a:pos x="83" y="671"/>
                  </a:cxn>
                  <a:cxn ang="0">
                    <a:pos x="95" y="557"/>
                  </a:cxn>
                  <a:cxn ang="0">
                    <a:pos x="107" y="444"/>
                  </a:cxn>
                  <a:cxn ang="0">
                    <a:pos x="113" y="342"/>
                  </a:cxn>
                  <a:cxn ang="0">
                    <a:pos x="125" y="246"/>
                  </a:cxn>
                  <a:cxn ang="0">
                    <a:pos x="131" y="156"/>
                  </a:cxn>
                  <a:cxn ang="0">
                    <a:pos x="143" y="72"/>
                  </a:cxn>
                  <a:cxn ang="0">
                    <a:pos x="149" y="0"/>
                  </a:cxn>
                  <a:cxn ang="0">
                    <a:pos x="137" y="0"/>
                  </a:cxn>
                  <a:cxn ang="0">
                    <a:pos x="131" y="72"/>
                  </a:cxn>
                  <a:cxn ang="0">
                    <a:pos x="119" y="156"/>
                  </a:cxn>
                  <a:cxn ang="0">
                    <a:pos x="113" y="246"/>
                  </a:cxn>
                  <a:cxn ang="0">
                    <a:pos x="101" y="342"/>
                  </a:cxn>
                  <a:cxn ang="0">
                    <a:pos x="95" y="444"/>
                  </a:cxn>
                  <a:cxn ang="0">
                    <a:pos x="83" y="557"/>
                  </a:cxn>
                  <a:cxn ang="0">
                    <a:pos x="71" y="671"/>
                  </a:cxn>
                  <a:cxn ang="0">
                    <a:pos x="65" y="791"/>
                  </a:cxn>
                  <a:cxn ang="0">
                    <a:pos x="48" y="1055"/>
                  </a:cxn>
                  <a:cxn ang="0">
                    <a:pos x="30" y="1331"/>
                  </a:cxn>
                  <a:cxn ang="0">
                    <a:pos x="18" y="1630"/>
                  </a:cxn>
                  <a:cxn ang="0">
                    <a:pos x="6" y="1942"/>
                  </a:cxn>
                  <a:cxn ang="0">
                    <a:pos x="0" y="2278"/>
                  </a:cxn>
                  <a:cxn ang="0">
                    <a:pos x="6" y="2602"/>
                  </a:cxn>
                  <a:cxn ang="0">
                    <a:pos x="12" y="2919"/>
                  </a:cxn>
                  <a:cxn ang="0">
                    <a:pos x="24" y="3219"/>
                  </a:cxn>
                  <a:cxn ang="0">
                    <a:pos x="36" y="3513"/>
                  </a:cxn>
                  <a:cxn ang="0">
                    <a:pos x="59" y="3794"/>
                  </a:cxn>
                  <a:cxn ang="0">
                    <a:pos x="89" y="4058"/>
                  </a:cxn>
                  <a:cxn ang="0">
                    <a:pos x="125" y="4316"/>
                  </a:cxn>
                  <a:cxn ang="0">
                    <a:pos x="137" y="4316"/>
                  </a:cxn>
                  <a:cxn ang="0">
                    <a:pos x="101" y="4058"/>
                  </a:cxn>
                  <a:cxn ang="0">
                    <a:pos x="71" y="3794"/>
                  </a:cxn>
                  <a:cxn ang="0">
                    <a:pos x="48" y="3513"/>
                  </a:cxn>
                  <a:cxn ang="0">
                    <a:pos x="36" y="3225"/>
                  </a:cxn>
                  <a:cxn ang="0">
                    <a:pos x="24" y="2919"/>
                  </a:cxn>
                  <a:cxn ang="0">
                    <a:pos x="18" y="2608"/>
                  </a:cxn>
                  <a:cxn ang="0">
                    <a:pos x="12" y="2278"/>
                  </a:cxn>
                  <a:cxn ang="0">
                    <a:pos x="18" y="1942"/>
                  </a:cxn>
                  <a:cxn ang="0">
                    <a:pos x="18" y="1942"/>
                  </a:cxn>
                </a:cxnLst>
                <a:rect l="0" t="0" r="r" b="b"/>
                <a:pathLst>
                  <a:path w="149" h="4316">
                    <a:moveTo>
                      <a:pt x="18" y="1942"/>
                    </a:moveTo>
                    <a:lnTo>
                      <a:pt x="30" y="1630"/>
                    </a:lnTo>
                    <a:lnTo>
                      <a:pt x="42" y="1331"/>
                    </a:lnTo>
                    <a:lnTo>
                      <a:pt x="59" y="1055"/>
                    </a:lnTo>
                    <a:lnTo>
                      <a:pt x="77" y="791"/>
                    </a:lnTo>
                    <a:lnTo>
                      <a:pt x="83" y="671"/>
                    </a:lnTo>
                    <a:lnTo>
                      <a:pt x="95" y="557"/>
                    </a:lnTo>
                    <a:lnTo>
                      <a:pt x="107" y="444"/>
                    </a:lnTo>
                    <a:lnTo>
                      <a:pt x="113" y="342"/>
                    </a:lnTo>
                    <a:lnTo>
                      <a:pt x="125" y="246"/>
                    </a:lnTo>
                    <a:lnTo>
                      <a:pt x="131" y="156"/>
                    </a:lnTo>
                    <a:lnTo>
                      <a:pt x="143" y="72"/>
                    </a:lnTo>
                    <a:lnTo>
                      <a:pt x="149" y="0"/>
                    </a:lnTo>
                    <a:lnTo>
                      <a:pt x="137" y="0"/>
                    </a:lnTo>
                    <a:lnTo>
                      <a:pt x="131" y="72"/>
                    </a:lnTo>
                    <a:lnTo>
                      <a:pt x="119" y="156"/>
                    </a:lnTo>
                    <a:lnTo>
                      <a:pt x="113" y="246"/>
                    </a:lnTo>
                    <a:lnTo>
                      <a:pt x="101" y="342"/>
                    </a:lnTo>
                    <a:lnTo>
                      <a:pt x="95" y="444"/>
                    </a:lnTo>
                    <a:lnTo>
                      <a:pt x="83" y="557"/>
                    </a:lnTo>
                    <a:lnTo>
                      <a:pt x="71" y="671"/>
                    </a:lnTo>
                    <a:lnTo>
                      <a:pt x="65" y="791"/>
                    </a:lnTo>
                    <a:lnTo>
                      <a:pt x="48" y="1055"/>
                    </a:lnTo>
                    <a:lnTo>
                      <a:pt x="30" y="1331"/>
                    </a:lnTo>
                    <a:lnTo>
                      <a:pt x="18" y="1630"/>
                    </a:lnTo>
                    <a:lnTo>
                      <a:pt x="6" y="1942"/>
                    </a:lnTo>
                    <a:lnTo>
                      <a:pt x="0" y="2278"/>
                    </a:lnTo>
                    <a:lnTo>
                      <a:pt x="6" y="2602"/>
                    </a:lnTo>
                    <a:lnTo>
                      <a:pt x="12" y="2919"/>
                    </a:lnTo>
                    <a:lnTo>
                      <a:pt x="24" y="3219"/>
                    </a:lnTo>
                    <a:lnTo>
                      <a:pt x="36" y="3513"/>
                    </a:lnTo>
                    <a:lnTo>
                      <a:pt x="59" y="3794"/>
                    </a:lnTo>
                    <a:lnTo>
                      <a:pt x="89" y="4058"/>
                    </a:lnTo>
                    <a:lnTo>
                      <a:pt x="125" y="4316"/>
                    </a:lnTo>
                    <a:lnTo>
                      <a:pt x="137" y="4316"/>
                    </a:lnTo>
                    <a:lnTo>
                      <a:pt x="101" y="4058"/>
                    </a:lnTo>
                    <a:lnTo>
                      <a:pt x="71" y="3794"/>
                    </a:lnTo>
                    <a:lnTo>
                      <a:pt x="48" y="3513"/>
                    </a:lnTo>
                    <a:lnTo>
                      <a:pt x="36" y="3225"/>
                    </a:lnTo>
                    <a:lnTo>
                      <a:pt x="24" y="2919"/>
                    </a:lnTo>
                    <a:lnTo>
                      <a:pt x="18" y="2608"/>
                    </a:lnTo>
                    <a:lnTo>
                      <a:pt x="12" y="2278"/>
                    </a:lnTo>
                    <a:lnTo>
                      <a:pt x="18" y="1942"/>
                    </a:lnTo>
                    <a:lnTo>
                      <a:pt x="18" y="194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1087" name="Freeform 15"/>
              <p:cNvSpPr>
                <a:spLocks/>
              </p:cNvSpPr>
              <p:nvPr userDrawn="1"/>
            </p:nvSpPr>
            <p:spPr bwMode="hidden">
              <a:xfrm>
                <a:off x="1967" y="0"/>
                <a:ext cx="300" cy="4316"/>
              </a:xfrm>
              <a:custGeom>
                <a:avLst/>
                <a:gdLst/>
                <a:ahLst/>
                <a:cxnLst>
                  <a:cxn ang="0">
                    <a:pos x="18" y="2062"/>
                  </a:cxn>
                  <a:cxn ang="0">
                    <a:pos x="30" y="1750"/>
                  </a:cxn>
                  <a:cxn ang="0">
                    <a:pos x="54" y="1451"/>
                  </a:cxn>
                  <a:cxn ang="0">
                    <a:pos x="84" y="1169"/>
                  </a:cxn>
                  <a:cxn ang="0">
                    <a:pos x="126" y="899"/>
                  </a:cxn>
                  <a:cxn ang="0">
                    <a:pos x="162" y="641"/>
                  </a:cxn>
                  <a:cxn ang="0">
                    <a:pos x="209" y="408"/>
                  </a:cxn>
                  <a:cxn ang="0">
                    <a:pos x="251" y="192"/>
                  </a:cxn>
                  <a:cxn ang="0">
                    <a:pos x="299" y="0"/>
                  </a:cxn>
                  <a:cxn ang="0">
                    <a:pos x="287" y="0"/>
                  </a:cxn>
                  <a:cxn ang="0">
                    <a:pos x="239" y="192"/>
                  </a:cxn>
                  <a:cxn ang="0">
                    <a:pos x="198" y="408"/>
                  </a:cxn>
                  <a:cxn ang="0">
                    <a:pos x="156" y="641"/>
                  </a:cxn>
                  <a:cxn ang="0">
                    <a:pos x="114" y="899"/>
                  </a:cxn>
                  <a:cxn ang="0">
                    <a:pos x="78" y="1169"/>
                  </a:cxn>
                  <a:cxn ang="0">
                    <a:pos x="48" y="1451"/>
                  </a:cxn>
                  <a:cxn ang="0">
                    <a:pos x="24" y="1750"/>
                  </a:cxn>
                  <a:cxn ang="0">
                    <a:pos x="6" y="2062"/>
                  </a:cxn>
                  <a:cxn ang="0">
                    <a:pos x="0" y="2374"/>
                  </a:cxn>
                  <a:cxn ang="0">
                    <a:pos x="12" y="2674"/>
                  </a:cxn>
                  <a:cxn ang="0">
                    <a:pos x="30" y="2973"/>
                  </a:cxn>
                  <a:cxn ang="0">
                    <a:pos x="54" y="3255"/>
                  </a:cxn>
                  <a:cxn ang="0">
                    <a:pos x="96" y="3537"/>
                  </a:cxn>
                  <a:cxn ang="0">
                    <a:pos x="144" y="3806"/>
                  </a:cxn>
                  <a:cxn ang="0">
                    <a:pos x="203" y="4064"/>
                  </a:cxn>
                  <a:cxn ang="0">
                    <a:pos x="275" y="4316"/>
                  </a:cxn>
                  <a:cxn ang="0">
                    <a:pos x="287" y="4316"/>
                  </a:cxn>
                  <a:cxn ang="0">
                    <a:pos x="215" y="4064"/>
                  </a:cxn>
                  <a:cxn ang="0">
                    <a:pos x="156" y="3806"/>
                  </a:cxn>
                  <a:cxn ang="0">
                    <a:pos x="108" y="3537"/>
                  </a:cxn>
                  <a:cxn ang="0">
                    <a:pos x="66" y="3261"/>
                  </a:cxn>
                  <a:cxn ang="0">
                    <a:pos x="42" y="2973"/>
                  </a:cxn>
                  <a:cxn ang="0">
                    <a:pos x="24" y="2680"/>
                  </a:cxn>
                  <a:cxn ang="0">
                    <a:pos x="12" y="2374"/>
                  </a:cxn>
                  <a:cxn ang="0">
                    <a:pos x="18" y="2062"/>
                  </a:cxn>
                  <a:cxn ang="0">
                    <a:pos x="18" y="2062"/>
                  </a:cxn>
                </a:cxnLst>
                <a:rect l="0" t="0" r="r" b="b"/>
                <a:pathLst>
                  <a:path w="299" h="4316">
                    <a:moveTo>
                      <a:pt x="18" y="2062"/>
                    </a:moveTo>
                    <a:lnTo>
                      <a:pt x="30" y="1750"/>
                    </a:lnTo>
                    <a:lnTo>
                      <a:pt x="54" y="1451"/>
                    </a:lnTo>
                    <a:lnTo>
                      <a:pt x="84" y="1169"/>
                    </a:lnTo>
                    <a:lnTo>
                      <a:pt x="126" y="899"/>
                    </a:lnTo>
                    <a:lnTo>
                      <a:pt x="162" y="641"/>
                    </a:lnTo>
                    <a:lnTo>
                      <a:pt x="209" y="408"/>
                    </a:lnTo>
                    <a:lnTo>
                      <a:pt x="251" y="192"/>
                    </a:lnTo>
                    <a:lnTo>
                      <a:pt x="299" y="0"/>
                    </a:lnTo>
                    <a:lnTo>
                      <a:pt x="287" y="0"/>
                    </a:lnTo>
                    <a:lnTo>
                      <a:pt x="239" y="192"/>
                    </a:lnTo>
                    <a:lnTo>
                      <a:pt x="198" y="408"/>
                    </a:lnTo>
                    <a:lnTo>
                      <a:pt x="156" y="641"/>
                    </a:lnTo>
                    <a:lnTo>
                      <a:pt x="114" y="899"/>
                    </a:lnTo>
                    <a:lnTo>
                      <a:pt x="78" y="1169"/>
                    </a:lnTo>
                    <a:lnTo>
                      <a:pt x="48" y="1451"/>
                    </a:lnTo>
                    <a:lnTo>
                      <a:pt x="24" y="1750"/>
                    </a:lnTo>
                    <a:lnTo>
                      <a:pt x="6" y="2062"/>
                    </a:lnTo>
                    <a:lnTo>
                      <a:pt x="0" y="2374"/>
                    </a:lnTo>
                    <a:lnTo>
                      <a:pt x="12" y="2674"/>
                    </a:lnTo>
                    <a:lnTo>
                      <a:pt x="30" y="2973"/>
                    </a:lnTo>
                    <a:lnTo>
                      <a:pt x="54" y="3255"/>
                    </a:lnTo>
                    <a:lnTo>
                      <a:pt x="96" y="3537"/>
                    </a:lnTo>
                    <a:lnTo>
                      <a:pt x="144" y="3806"/>
                    </a:lnTo>
                    <a:lnTo>
                      <a:pt x="203" y="4064"/>
                    </a:lnTo>
                    <a:lnTo>
                      <a:pt x="275" y="4316"/>
                    </a:lnTo>
                    <a:lnTo>
                      <a:pt x="287" y="4316"/>
                    </a:lnTo>
                    <a:lnTo>
                      <a:pt x="215" y="4064"/>
                    </a:lnTo>
                    <a:lnTo>
                      <a:pt x="156" y="3806"/>
                    </a:lnTo>
                    <a:lnTo>
                      <a:pt x="108" y="3537"/>
                    </a:lnTo>
                    <a:lnTo>
                      <a:pt x="66" y="3261"/>
                    </a:lnTo>
                    <a:lnTo>
                      <a:pt x="42" y="2973"/>
                    </a:lnTo>
                    <a:lnTo>
                      <a:pt x="24" y="2680"/>
                    </a:lnTo>
                    <a:lnTo>
                      <a:pt x="12" y="2374"/>
                    </a:lnTo>
                    <a:lnTo>
                      <a:pt x="18" y="2062"/>
                    </a:lnTo>
                    <a:lnTo>
                      <a:pt x="18" y="206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1088" name="Freeform 16"/>
              <p:cNvSpPr>
                <a:spLocks/>
              </p:cNvSpPr>
              <p:nvPr userDrawn="1"/>
            </p:nvSpPr>
            <p:spPr bwMode="hidden">
              <a:xfrm>
                <a:off x="1566" y="0"/>
                <a:ext cx="425" cy="4316"/>
              </a:xfrm>
              <a:custGeom>
                <a:avLst/>
                <a:gdLst/>
                <a:ahLst/>
                <a:cxnLst>
                  <a:cxn ang="0">
                    <a:pos x="424" y="0"/>
                  </a:cxn>
                  <a:cxn ang="0">
                    <a:pos x="412" y="0"/>
                  </a:cxn>
                  <a:cxn ang="0">
                    <a:pos x="316" y="222"/>
                  </a:cxn>
                  <a:cxn ang="0">
                    <a:pos x="239" y="462"/>
                  </a:cxn>
                  <a:cxn ang="0">
                    <a:pos x="167" y="707"/>
                  </a:cxn>
                  <a:cxn ang="0">
                    <a:pos x="107" y="971"/>
                  </a:cxn>
                  <a:cxn ang="0">
                    <a:pos x="65" y="1247"/>
                  </a:cxn>
                  <a:cxn ang="0">
                    <a:pos x="29" y="1529"/>
                  </a:cxn>
                  <a:cxn ang="0">
                    <a:pos x="6" y="1822"/>
                  </a:cxn>
                  <a:cxn ang="0">
                    <a:pos x="0" y="2122"/>
                  </a:cxn>
                  <a:cxn ang="0">
                    <a:pos x="6" y="2404"/>
                  </a:cxn>
                  <a:cxn ang="0">
                    <a:pos x="24" y="2686"/>
                  </a:cxn>
                  <a:cxn ang="0">
                    <a:pos x="47" y="2961"/>
                  </a:cxn>
                  <a:cxn ang="0">
                    <a:pos x="89" y="3243"/>
                  </a:cxn>
                  <a:cxn ang="0">
                    <a:pos x="137" y="3519"/>
                  </a:cxn>
                  <a:cxn ang="0">
                    <a:pos x="197" y="3788"/>
                  </a:cxn>
                  <a:cxn ang="0">
                    <a:pos x="269" y="4058"/>
                  </a:cxn>
                  <a:cxn ang="0">
                    <a:pos x="346" y="4316"/>
                  </a:cxn>
                  <a:cxn ang="0">
                    <a:pos x="358" y="4316"/>
                  </a:cxn>
                  <a:cxn ang="0">
                    <a:pos x="281" y="4058"/>
                  </a:cxn>
                  <a:cxn ang="0">
                    <a:pos x="209" y="3788"/>
                  </a:cxn>
                  <a:cxn ang="0">
                    <a:pos x="149" y="3519"/>
                  </a:cxn>
                  <a:cxn ang="0">
                    <a:pos x="101" y="3243"/>
                  </a:cxn>
                  <a:cxn ang="0">
                    <a:pos x="59" y="2961"/>
                  </a:cxn>
                  <a:cxn ang="0">
                    <a:pos x="35" y="2686"/>
                  </a:cxn>
                  <a:cxn ang="0">
                    <a:pos x="18" y="2404"/>
                  </a:cxn>
                  <a:cxn ang="0">
                    <a:pos x="12" y="2122"/>
                  </a:cxn>
                  <a:cxn ang="0">
                    <a:pos x="18" y="1822"/>
                  </a:cxn>
                  <a:cxn ang="0">
                    <a:pos x="41" y="1529"/>
                  </a:cxn>
                  <a:cxn ang="0">
                    <a:pos x="71" y="1247"/>
                  </a:cxn>
                  <a:cxn ang="0">
                    <a:pos x="119" y="971"/>
                  </a:cxn>
                  <a:cxn ang="0">
                    <a:pos x="179" y="707"/>
                  </a:cxn>
                  <a:cxn ang="0">
                    <a:pos x="245" y="462"/>
                  </a:cxn>
                  <a:cxn ang="0">
                    <a:pos x="328" y="222"/>
                  </a:cxn>
                  <a:cxn ang="0">
                    <a:pos x="424" y="0"/>
                  </a:cxn>
                  <a:cxn ang="0">
                    <a:pos x="424" y="0"/>
                  </a:cxn>
                </a:cxnLst>
                <a:rect l="0" t="0" r="r" b="b"/>
                <a:pathLst>
                  <a:path w="424" h="4316">
                    <a:moveTo>
                      <a:pt x="424" y="0"/>
                    </a:moveTo>
                    <a:lnTo>
                      <a:pt x="412" y="0"/>
                    </a:lnTo>
                    <a:lnTo>
                      <a:pt x="316" y="222"/>
                    </a:lnTo>
                    <a:lnTo>
                      <a:pt x="239" y="462"/>
                    </a:lnTo>
                    <a:lnTo>
                      <a:pt x="167" y="707"/>
                    </a:lnTo>
                    <a:lnTo>
                      <a:pt x="107" y="971"/>
                    </a:lnTo>
                    <a:lnTo>
                      <a:pt x="65" y="1247"/>
                    </a:lnTo>
                    <a:lnTo>
                      <a:pt x="29" y="1529"/>
                    </a:lnTo>
                    <a:lnTo>
                      <a:pt x="6" y="1822"/>
                    </a:lnTo>
                    <a:lnTo>
                      <a:pt x="0" y="2122"/>
                    </a:lnTo>
                    <a:lnTo>
                      <a:pt x="6" y="2404"/>
                    </a:lnTo>
                    <a:lnTo>
                      <a:pt x="24" y="2686"/>
                    </a:lnTo>
                    <a:lnTo>
                      <a:pt x="47" y="2961"/>
                    </a:lnTo>
                    <a:lnTo>
                      <a:pt x="89" y="3243"/>
                    </a:lnTo>
                    <a:lnTo>
                      <a:pt x="137" y="3519"/>
                    </a:lnTo>
                    <a:lnTo>
                      <a:pt x="197" y="3788"/>
                    </a:lnTo>
                    <a:lnTo>
                      <a:pt x="269" y="4058"/>
                    </a:lnTo>
                    <a:lnTo>
                      <a:pt x="346" y="4316"/>
                    </a:lnTo>
                    <a:lnTo>
                      <a:pt x="358" y="4316"/>
                    </a:lnTo>
                    <a:lnTo>
                      <a:pt x="281" y="4058"/>
                    </a:lnTo>
                    <a:lnTo>
                      <a:pt x="209" y="3788"/>
                    </a:lnTo>
                    <a:lnTo>
                      <a:pt x="149" y="3519"/>
                    </a:lnTo>
                    <a:lnTo>
                      <a:pt x="101" y="3243"/>
                    </a:lnTo>
                    <a:lnTo>
                      <a:pt x="59" y="2961"/>
                    </a:lnTo>
                    <a:lnTo>
                      <a:pt x="35" y="2686"/>
                    </a:lnTo>
                    <a:lnTo>
                      <a:pt x="18" y="2404"/>
                    </a:lnTo>
                    <a:lnTo>
                      <a:pt x="12" y="2122"/>
                    </a:lnTo>
                    <a:lnTo>
                      <a:pt x="18" y="1822"/>
                    </a:lnTo>
                    <a:lnTo>
                      <a:pt x="41" y="1529"/>
                    </a:lnTo>
                    <a:lnTo>
                      <a:pt x="71" y="1247"/>
                    </a:lnTo>
                    <a:lnTo>
                      <a:pt x="119" y="971"/>
                    </a:lnTo>
                    <a:lnTo>
                      <a:pt x="179" y="707"/>
                    </a:lnTo>
                    <a:lnTo>
                      <a:pt x="245" y="462"/>
                    </a:lnTo>
                    <a:lnTo>
                      <a:pt x="328" y="222"/>
                    </a:lnTo>
                    <a:lnTo>
                      <a:pt x="424" y="0"/>
                    </a:lnTo>
                    <a:lnTo>
                      <a:pt x="4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1089" name="Freeform 17"/>
              <p:cNvSpPr>
                <a:spLocks/>
              </p:cNvSpPr>
              <p:nvPr userDrawn="1"/>
            </p:nvSpPr>
            <p:spPr bwMode="hidden">
              <a:xfrm>
                <a:off x="1128" y="0"/>
                <a:ext cx="575" cy="4316"/>
              </a:xfrm>
              <a:custGeom>
                <a:avLst/>
                <a:gdLst/>
                <a:ahLst/>
                <a:cxnLst>
                  <a:cxn ang="0">
                    <a:pos x="12" y="2146"/>
                  </a:cxn>
                  <a:cxn ang="0">
                    <a:pos x="24" y="1846"/>
                  </a:cxn>
                  <a:cxn ang="0">
                    <a:pos x="54" y="1559"/>
                  </a:cxn>
                  <a:cxn ang="0">
                    <a:pos x="96" y="1277"/>
                  </a:cxn>
                  <a:cxn ang="0">
                    <a:pos x="162" y="1001"/>
                  </a:cxn>
                  <a:cxn ang="0">
                    <a:pos x="239" y="731"/>
                  </a:cxn>
                  <a:cxn ang="0">
                    <a:pos x="335" y="480"/>
                  </a:cxn>
                  <a:cxn ang="0">
                    <a:pos x="449" y="234"/>
                  </a:cxn>
                  <a:cxn ang="0">
                    <a:pos x="574" y="0"/>
                  </a:cxn>
                  <a:cxn ang="0">
                    <a:pos x="562" y="0"/>
                  </a:cxn>
                  <a:cxn ang="0">
                    <a:pos x="437" y="234"/>
                  </a:cxn>
                  <a:cxn ang="0">
                    <a:pos x="323" y="480"/>
                  </a:cxn>
                  <a:cxn ang="0">
                    <a:pos x="227" y="737"/>
                  </a:cxn>
                  <a:cxn ang="0">
                    <a:pos x="150" y="1001"/>
                  </a:cxn>
                  <a:cxn ang="0">
                    <a:pos x="84" y="1277"/>
                  </a:cxn>
                  <a:cxn ang="0">
                    <a:pos x="42" y="1559"/>
                  </a:cxn>
                  <a:cxn ang="0">
                    <a:pos x="12" y="1852"/>
                  </a:cxn>
                  <a:cxn ang="0">
                    <a:pos x="0" y="2146"/>
                  </a:cxn>
                  <a:cxn ang="0">
                    <a:pos x="6" y="2434"/>
                  </a:cxn>
                  <a:cxn ang="0">
                    <a:pos x="30" y="2715"/>
                  </a:cxn>
                  <a:cxn ang="0">
                    <a:pos x="66" y="2997"/>
                  </a:cxn>
                  <a:cxn ang="0">
                    <a:pos x="120" y="3273"/>
                  </a:cxn>
                  <a:cxn ang="0">
                    <a:pos x="191" y="3549"/>
                  </a:cxn>
                  <a:cxn ang="0">
                    <a:pos x="275" y="3812"/>
                  </a:cxn>
                  <a:cxn ang="0">
                    <a:pos x="371" y="4070"/>
                  </a:cxn>
                  <a:cxn ang="0">
                    <a:pos x="484" y="4316"/>
                  </a:cxn>
                  <a:cxn ang="0">
                    <a:pos x="496" y="4316"/>
                  </a:cxn>
                  <a:cxn ang="0">
                    <a:pos x="383" y="4070"/>
                  </a:cxn>
                  <a:cxn ang="0">
                    <a:pos x="287" y="3812"/>
                  </a:cxn>
                  <a:cxn ang="0">
                    <a:pos x="203" y="3549"/>
                  </a:cxn>
                  <a:cxn ang="0">
                    <a:pos x="132" y="3273"/>
                  </a:cxn>
                  <a:cxn ang="0">
                    <a:pos x="78" y="2997"/>
                  </a:cxn>
                  <a:cxn ang="0">
                    <a:pos x="42" y="2715"/>
                  </a:cxn>
                  <a:cxn ang="0">
                    <a:pos x="18" y="2434"/>
                  </a:cxn>
                  <a:cxn ang="0">
                    <a:pos x="12" y="2146"/>
                  </a:cxn>
                  <a:cxn ang="0">
                    <a:pos x="12" y="2146"/>
                  </a:cxn>
                </a:cxnLst>
                <a:rect l="0" t="0" r="r" b="b"/>
                <a:pathLst>
                  <a:path w="574" h="4316">
                    <a:moveTo>
                      <a:pt x="12" y="2146"/>
                    </a:moveTo>
                    <a:lnTo>
                      <a:pt x="24" y="1846"/>
                    </a:lnTo>
                    <a:lnTo>
                      <a:pt x="54" y="1559"/>
                    </a:lnTo>
                    <a:lnTo>
                      <a:pt x="96" y="1277"/>
                    </a:lnTo>
                    <a:lnTo>
                      <a:pt x="162" y="1001"/>
                    </a:lnTo>
                    <a:lnTo>
                      <a:pt x="239" y="731"/>
                    </a:lnTo>
                    <a:lnTo>
                      <a:pt x="335" y="480"/>
                    </a:lnTo>
                    <a:lnTo>
                      <a:pt x="449" y="234"/>
                    </a:lnTo>
                    <a:lnTo>
                      <a:pt x="574" y="0"/>
                    </a:lnTo>
                    <a:lnTo>
                      <a:pt x="562" y="0"/>
                    </a:lnTo>
                    <a:lnTo>
                      <a:pt x="437" y="234"/>
                    </a:lnTo>
                    <a:lnTo>
                      <a:pt x="323" y="480"/>
                    </a:lnTo>
                    <a:lnTo>
                      <a:pt x="227" y="737"/>
                    </a:lnTo>
                    <a:lnTo>
                      <a:pt x="150" y="1001"/>
                    </a:lnTo>
                    <a:lnTo>
                      <a:pt x="84" y="1277"/>
                    </a:lnTo>
                    <a:lnTo>
                      <a:pt x="42" y="1559"/>
                    </a:lnTo>
                    <a:lnTo>
                      <a:pt x="12" y="1852"/>
                    </a:lnTo>
                    <a:lnTo>
                      <a:pt x="0" y="2146"/>
                    </a:lnTo>
                    <a:lnTo>
                      <a:pt x="6" y="2434"/>
                    </a:lnTo>
                    <a:lnTo>
                      <a:pt x="30" y="2715"/>
                    </a:lnTo>
                    <a:lnTo>
                      <a:pt x="66" y="2997"/>
                    </a:lnTo>
                    <a:lnTo>
                      <a:pt x="120" y="3273"/>
                    </a:lnTo>
                    <a:lnTo>
                      <a:pt x="191" y="3549"/>
                    </a:lnTo>
                    <a:lnTo>
                      <a:pt x="275" y="3812"/>
                    </a:lnTo>
                    <a:lnTo>
                      <a:pt x="371" y="4070"/>
                    </a:lnTo>
                    <a:lnTo>
                      <a:pt x="484" y="4316"/>
                    </a:lnTo>
                    <a:lnTo>
                      <a:pt x="496" y="4316"/>
                    </a:lnTo>
                    <a:lnTo>
                      <a:pt x="383" y="4070"/>
                    </a:lnTo>
                    <a:lnTo>
                      <a:pt x="287" y="3812"/>
                    </a:lnTo>
                    <a:lnTo>
                      <a:pt x="203" y="3549"/>
                    </a:lnTo>
                    <a:lnTo>
                      <a:pt x="132" y="3273"/>
                    </a:lnTo>
                    <a:lnTo>
                      <a:pt x="78" y="2997"/>
                    </a:lnTo>
                    <a:lnTo>
                      <a:pt x="42" y="2715"/>
                    </a:lnTo>
                    <a:lnTo>
                      <a:pt x="18" y="2434"/>
                    </a:lnTo>
                    <a:lnTo>
                      <a:pt x="12" y="2146"/>
                    </a:lnTo>
                    <a:lnTo>
                      <a:pt x="12" y="214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1090" name="Freeform 18"/>
              <p:cNvSpPr>
                <a:spLocks/>
              </p:cNvSpPr>
              <p:nvPr userDrawn="1"/>
            </p:nvSpPr>
            <p:spPr bwMode="hidden">
              <a:xfrm>
                <a:off x="702" y="0"/>
                <a:ext cx="737" cy="4316"/>
              </a:xfrm>
              <a:custGeom>
                <a:avLst/>
                <a:gdLst/>
                <a:ahLst/>
                <a:cxnLst>
                  <a:cxn ang="0">
                    <a:pos x="12" y="2098"/>
                  </a:cxn>
                  <a:cxn ang="0">
                    <a:pos x="29" y="1798"/>
                  </a:cxn>
                  <a:cxn ang="0">
                    <a:pos x="71" y="1505"/>
                  </a:cxn>
                  <a:cxn ang="0">
                    <a:pos x="131" y="1223"/>
                  </a:cxn>
                  <a:cxn ang="0">
                    <a:pos x="215" y="941"/>
                  </a:cxn>
                  <a:cxn ang="0">
                    <a:pos x="316" y="689"/>
                  </a:cxn>
                  <a:cxn ang="0">
                    <a:pos x="442" y="444"/>
                  </a:cxn>
                  <a:cxn ang="0">
                    <a:pos x="580" y="216"/>
                  </a:cxn>
                  <a:cxn ang="0">
                    <a:pos x="735" y="0"/>
                  </a:cxn>
                  <a:cxn ang="0">
                    <a:pos x="723" y="0"/>
                  </a:cxn>
                  <a:cxn ang="0">
                    <a:pos x="568" y="210"/>
                  </a:cxn>
                  <a:cxn ang="0">
                    <a:pos x="430" y="438"/>
                  </a:cxn>
                  <a:cxn ang="0">
                    <a:pos x="311" y="683"/>
                  </a:cxn>
                  <a:cxn ang="0">
                    <a:pos x="209" y="941"/>
                  </a:cxn>
                  <a:cxn ang="0">
                    <a:pos x="125" y="1217"/>
                  </a:cxn>
                  <a:cxn ang="0">
                    <a:pos x="59" y="1505"/>
                  </a:cxn>
                  <a:cxn ang="0">
                    <a:pos x="18" y="1798"/>
                  </a:cxn>
                  <a:cxn ang="0">
                    <a:pos x="0" y="2098"/>
                  </a:cxn>
                  <a:cxn ang="0">
                    <a:pos x="6" y="2404"/>
                  </a:cxn>
                  <a:cxn ang="0">
                    <a:pos x="29" y="2709"/>
                  </a:cxn>
                  <a:cxn ang="0">
                    <a:pos x="77" y="3015"/>
                  </a:cxn>
                  <a:cxn ang="0">
                    <a:pos x="149" y="3315"/>
                  </a:cxn>
                  <a:cxn ang="0">
                    <a:pos x="227" y="3573"/>
                  </a:cxn>
                  <a:cxn ang="0">
                    <a:pos x="316" y="3824"/>
                  </a:cxn>
                  <a:cxn ang="0">
                    <a:pos x="424" y="4076"/>
                  </a:cxn>
                  <a:cxn ang="0">
                    <a:pos x="544" y="4316"/>
                  </a:cxn>
                  <a:cxn ang="0">
                    <a:pos x="556" y="4316"/>
                  </a:cxn>
                  <a:cxn ang="0">
                    <a:pos x="436" y="4076"/>
                  </a:cxn>
                  <a:cxn ang="0">
                    <a:pos x="328" y="3824"/>
                  </a:cxn>
                  <a:cxn ang="0">
                    <a:pos x="239" y="3573"/>
                  </a:cxn>
                  <a:cxn ang="0">
                    <a:pos x="161" y="3315"/>
                  </a:cxn>
                  <a:cxn ang="0">
                    <a:pos x="89" y="3015"/>
                  </a:cxn>
                  <a:cxn ang="0">
                    <a:pos x="41" y="2709"/>
                  </a:cxn>
                  <a:cxn ang="0">
                    <a:pos x="18" y="2404"/>
                  </a:cxn>
                  <a:cxn ang="0">
                    <a:pos x="12" y="2098"/>
                  </a:cxn>
                  <a:cxn ang="0">
                    <a:pos x="12" y="2098"/>
                  </a:cxn>
                </a:cxnLst>
                <a:rect l="0" t="0" r="r" b="b"/>
                <a:pathLst>
                  <a:path w="735" h="4316">
                    <a:moveTo>
                      <a:pt x="12" y="2098"/>
                    </a:moveTo>
                    <a:lnTo>
                      <a:pt x="29" y="1798"/>
                    </a:lnTo>
                    <a:lnTo>
                      <a:pt x="71" y="1505"/>
                    </a:lnTo>
                    <a:lnTo>
                      <a:pt x="131" y="1223"/>
                    </a:lnTo>
                    <a:lnTo>
                      <a:pt x="215" y="941"/>
                    </a:lnTo>
                    <a:lnTo>
                      <a:pt x="316" y="689"/>
                    </a:lnTo>
                    <a:lnTo>
                      <a:pt x="442" y="444"/>
                    </a:lnTo>
                    <a:lnTo>
                      <a:pt x="580" y="216"/>
                    </a:lnTo>
                    <a:lnTo>
                      <a:pt x="735" y="0"/>
                    </a:lnTo>
                    <a:lnTo>
                      <a:pt x="723" y="0"/>
                    </a:lnTo>
                    <a:lnTo>
                      <a:pt x="568" y="210"/>
                    </a:lnTo>
                    <a:lnTo>
                      <a:pt x="430" y="438"/>
                    </a:lnTo>
                    <a:lnTo>
                      <a:pt x="311" y="683"/>
                    </a:lnTo>
                    <a:lnTo>
                      <a:pt x="209" y="941"/>
                    </a:lnTo>
                    <a:lnTo>
                      <a:pt x="125" y="1217"/>
                    </a:lnTo>
                    <a:lnTo>
                      <a:pt x="59" y="1505"/>
                    </a:lnTo>
                    <a:lnTo>
                      <a:pt x="18" y="1798"/>
                    </a:lnTo>
                    <a:lnTo>
                      <a:pt x="0" y="2098"/>
                    </a:lnTo>
                    <a:lnTo>
                      <a:pt x="6" y="2404"/>
                    </a:lnTo>
                    <a:lnTo>
                      <a:pt x="29" y="2709"/>
                    </a:lnTo>
                    <a:lnTo>
                      <a:pt x="77" y="3015"/>
                    </a:lnTo>
                    <a:lnTo>
                      <a:pt x="149" y="3315"/>
                    </a:lnTo>
                    <a:lnTo>
                      <a:pt x="227" y="3573"/>
                    </a:lnTo>
                    <a:lnTo>
                      <a:pt x="316" y="3824"/>
                    </a:lnTo>
                    <a:lnTo>
                      <a:pt x="424" y="4076"/>
                    </a:lnTo>
                    <a:lnTo>
                      <a:pt x="544" y="4316"/>
                    </a:lnTo>
                    <a:lnTo>
                      <a:pt x="556" y="4316"/>
                    </a:lnTo>
                    <a:lnTo>
                      <a:pt x="436" y="4076"/>
                    </a:lnTo>
                    <a:lnTo>
                      <a:pt x="328" y="3824"/>
                    </a:lnTo>
                    <a:lnTo>
                      <a:pt x="239" y="3573"/>
                    </a:lnTo>
                    <a:lnTo>
                      <a:pt x="161" y="3315"/>
                    </a:lnTo>
                    <a:lnTo>
                      <a:pt x="89" y="3015"/>
                    </a:lnTo>
                    <a:lnTo>
                      <a:pt x="41" y="2709"/>
                    </a:lnTo>
                    <a:lnTo>
                      <a:pt x="18" y="2404"/>
                    </a:lnTo>
                    <a:lnTo>
                      <a:pt x="12" y="2098"/>
                    </a:lnTo>
                    <a:lnTo>
                      <a:pt x="12" y="209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1091" name="Freeform 19"/>
              <p:cNvSpPr>
                <a:spLocks/>
              </p:cNvSpPr>
              <p:nvPr userDrawn="1"/>
            </p:nvSpPr>
            <p:spPr bwMode="hidden">
              <a:xfrm>
                <a:off x="288" y="0"/>
                <a:ext cx="840" cy="4316"/>
              </a:xfrm>
              <a:custGeom>
                <a:avLst/>
                <a:gdLst/>
                <a:ahLst/>
                <a:cxnLst>
                  <a:cxn ang="0">
                    <a:pos x="18" y="1948"/>
                  </a:cxn>
                  <a:cxn ang="0">
                    <a:pos x="48" y="1708"/>
                  </a:cxn>
                  <a:cxn ang="0">
                    <a:pos x="96" y="1475"/>
                  </a:cxn>
                  <a:cxn ang="0">
                    <a:pos x="161" y="1235"/>
                  </a:cxn>
                  <a:cxn ang="0">
                    <a:pos x="251" y="995"/>
                  </a:cxn>
                  <a:cxn ang="0">
                    <a:pos x="365" y="755"/>
                  </a:cxn>
                  <a:cxn ang="0">
                    <a:pos x="496" y="510"/>
                  </a:cxn>
                  <a:cxn ang="0">
                    <a:pos x="658" y="258"/>
                  </a:cxn>
                  <a:cxn ang="0">
                    <a:pos x="741" y="132"/>
                  </a:cxn>
                  <a:cxn ang="0">
                    <a:pos x="837" y="0"/>
                  </a:cxn>
                  <a:cxn ang="0">
                    <a:pos x="825" y="0"/>
                  </a:cxn>
                  <a:cxn ang="0">
                    <a:pos x="729" y="132"/>
                  </a:cxn>
                  <a:cxn ang="0">
                    <a:pos x="640" y="258"/>
                  </a:cxn>
                  <a:cxn ang="0">
                    <a:pos x="562" y="384"/>
                  </a:cxn>
                  <a:cxn ang="0">
                    <a:pos x="484" y="510"/>
                  </a:cxn>
                  <a:cxn ang="0">
                    <a:pos x="353" y="755"/>
                  </a:cxn>
                  <a:cxn ang="0">
                    <a:pos x="239" y="995"/>
                  </a:cxn>
                  <a:cxn ang="0">
                    <a:pos x="150" y="1235"/>
                  </a:cxn>
                  <a:cxn ang="0">
                    <a:pos x="84" y="1469"/>
                  </a:cxn>
                  <a:cxn ang="0">
                    <a:pos x="36" y="1702"/>
                  </a:cxn>
                  <a:cxn ang="0">
                    <a:pos x="6" y="1942"/>
                  </a:cxn>
                  <a:cxn ang="0">
                    <a:pos x="0" y="2200"/>
                  </a:cxn>
                  <a:cxn ang="0">
                    <a:pos x="12" y="2470"/>
                  </a:cxn>
                  <a:cxn ang="0">
                    <a:pos x="48" y="2739"/>
                  </a:cxn>
                  <a:cxn ang="0">
                    <a:pos x="114" y="3027"/>
                  </a:cxn>
                  <a:cxn ang="0">
                    <a:pos x="150" y="3171"/>
                  </a:cxn>
                  <a:cxn ang="0">
                    <a:pos x="197" y="3321"/>
                  </a:cxn>
                  <a:cxn ang="0">
                    <a:pos x="245" y="3477"/>
                  </a:cxn>
                  <a:cxn ang="0">
                    <a:pos x="305" y="3639"/>
                  </a:cxn>
                  <a:cxn ang="0">
                    <a:pos x="365" y="3800"/>
                  </a:cxn>
                  <a:cxn ang="0">
                    <a:pos x="437" y="3968"/>
                  </a:cxn>
                  <a:cxn ang="0">
                    <a:pos x="508" y="4136"/>
                  </a:cxn>
                  <a:cxn ang="0">
                    <a:pos x="592" y="4316"/>
                  </a:cxn>
                  <a:cxn ang="0">
                    <a:pos x="604" y="4316"/>
                  </a:cxn>
                  <a:cxn ang="0">
                    <a:pos x="520" y="4136"/>
                  </a:cxn>
                  <a:cxn ang="0">
                    <a:pos x="448" y="3968"/>
                  </a:cxn>
                  <a:cxn ang="0">
                    <a:pos x="377" y="3800"/>
                  </a:cxn>
                  <a:cxn ang="0">
                    <a:pos x="317" y="3639"/>
                  </a:cxn>
                  <a:cxn ang="0">
                    <a:pos x="257" y="3477"/>
                  </a:cxn>
                  <a:cxn ang="0">
                    <a:pos x="209" y="3327"/>
                  </a:cxn>
                  <a:cxn ang="0">
                    <a:pos x="161" y="3171"/>
                  </a:cxn>
                  <a:cxn ang="0">
                    <a:pos x="126" y="3027"/>
                  </a:cxn>
                  <a:cxn ang="0">
                    <a:pos x="60" y="2739"/>
                  </a:cxn>
                  <a:cxn ang="0">
                    <a:pos x="24" y="2470"/>
                  </a:cxn>
                  <a:cxn ang="0">
                    <a:pos x="12" y="2206"/>
                  </a:cxn>
                  <a:cxn ang="0">
                    <a:pos x="18" y="1948"/>
                  </a:cxn>
                  <a:cxn ang="0">
                    <a:pos x="18" y="1948"/>
                  </a:cxn>
                </a:cxnLst>
                <a:rect l="0" t="0" r="r" b="b"/>
                <a:pathLst>
                  <a:path w="837" h="4316">
                    <a:moveTo>
                      <a:pt x="18" y="1948"/>
                    </a:moveTo>
                    <a:lnTo>
                      <a:pt x="48" y="1708"/>
                    </a:lnTo>
                    <a:lnTo>
                      <a:pt x="96" y="1475"/>
                    </a:lnTo>
                    <a:lnTo>
                      <a:pt x="161" y="1235"/>
                    </a:lnTo>
                    <a:lnTo>
                      <a:pt x="251" y="995"/>
                    </a:lnTo>
                    <a:lnTo>
                      <a:pt x="365" y="755"/>
                    </a:lnTo>
                    <a:lnTo>
                      <a:pt x="496" y="510"/>
                    </a:lnTo>
                    <a:lnTo>
                      <a:pt x="658" y="258"/>
                    </a:lnTo>
                    <a:lnTo>
                      <a:pt x="741" y="132"/>
                    </a:lnTo>
                    <a:lnTo>
                      <a:pt x="837" y="0"/>
                    </a:lnTo>
                    <a:lnTo>
                      <a:pt x="825" y="0"/>
                    </a:lnTo>
                    <a:lnTo>
                      <a:pt x="729" y="132"/>
                    </a:lnTo>
                    <a:lnTo>
                      <a:pt x="640" y="258"/>
                    </a:lnTo>
                    <a:lnTo>
                      <a:pt x="562" y="384"/>
                    </a:lnTo>
                    <a:lnTo>
                      <a:pt x="484" y="510"/>
                    </a:lnTo>
                    <a:lnTo>
                      <a:pt x="353" y="755"/>
                    </a:lnTo>
                    <a:lnTo>
                      <a:pt x="239" y="995"/>
                    </a:lnTo>
                    <a:lnTo>
                      <a:pt x="150" y="1235"/>
                    </a:lnTo>
                    <a:lnTo>
                      <a:pt x="84" y="1469"/>
                    </a:lnTo>
                    <a:lnTo>
                      <a:pt x="36" y="1702"/>
                    </a:lnTo>
                    <a:lnTo>
                      <a:pt x="6" y="1942"/>
                    </a:lnTo>
                    <a:lnTo>
                      <a:pt x="0" y="2200"/>
                    </a:lnTo>
                    <a:lnTo>
                      <a:pt x="12" y="2470"/>
                    </a:lnTo>
                    <a:lnTo>
                      <a:pt x="48" y="2739"/>
                    </a:lnTo>
                    <a:lnTo>
                      <a:pt x="114" y="3027"/>
                    </a:lnTo>
                    <a:lnTo>
                      <a:pt x="150" y="3171"/>
                    </a:lnTo>
                    <a:lnTo>
                      <a:pt x="197" y="3321"/>
                    </a:lnTo>
                    <a:lnTo>
                      <a:pt x="245" y="3477"/>
                    </a:lnTo>
                    <a:lnTo>
                      <a:pt x="305" y="3639"/>
                    </a:lnTo>
                    <a:lnTo>
                      <a:pt x="365" y="3800"/>
                    </a:lnTo>
                    <a:lnTo>
                      <a:pt x="437" y="3968"/>
                    </a:lnTo>
                    <a:lnTo>
                      <a:pt x="508" y="4136"/>
                    </a:lnTo>
                    <a:lnTo>
                      <a:pt x="592" y="4316"/>
                    </a:lnTo>
                    <a:lnTo>
                      <a:pt x="604" y="4316"/>
                    </a:lnTo>
                    <a:lnTo>
                      <a:pt x="520" y="4136"/>
                    </a:lnTo>
                    <a:lnTo>
                      <a:pt x="448" y="3968"/>
                    </a:lnTo>
                    <a:lnTo>
                      <a:pt x="377" y="3800"/>
                    </a:lnTo>
                    <a:lnTo>
                      <a:pt x="317" y="3639"/>
                    </a:lnTo>
                    <a:lnTo>
                      <a:pt x="257" y="3477"/>
                    </a:lnTo>
                    <a:lnTo>
                      <a:pt x="209" y="3327"/>
                    </a:lnTo>
                    <a:lnTo>
                      <a:pt x="161" y="3171"/>
                    </a:lnTo>
                    <a:lnTo>
                      <a:pt x="126" y="3027"/>
                    </a:lnTo>
                    <a:lnTo>
                      <a:pt x="60" y="2739"/>
                    </a:lnTo>
                    <a:lnTo>
                      <a:pt x="24" y="2470"/>
                    </a:lnTo>
                    <a:lnTo>
                      <a:pt x="12" y="2206"/>
                    </a:lnTo>
                    <a:lnTo>
                      <a:pt x="18" y="1948"/>
                    </a:lnTo>
                    <a:lnTo>
                      <a:pt x="18" y="194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131092" name="Freeform 20"/>
            <p:cNvSpPr>
              <a:spLocks/>
            </p:cNvSpPr>
            <p:nvPr/>
          </p:nvSpPr>
          <p:spPr bwMode="hidden">
            <a:xfrm>
              <a:off x="6" y="2901"/>
              <a:ext cx="606" cy="1415"/>
            </a:xfrm>
            <a:custGeom>
              <a:avLst/>
              <a:gdLst/>
              <a:ahLst/>
              <a:cxnLst>
                <a:cxn ang="0">
                  <a:pos x="0" y="54"/>
                </a:cxn>
                <a:cxn ang="0">
                  <a:pos x="42" y="228"/>
                </a:cxn>
                <a:cxn ang="0">
                  <a:pos x="96" y="402"/>
                </a:cxn>
                <a:cxn ang="0">
                  <a:pos x="161" y="576"/>
                </a:cxn>
                <a:cxn ang="0">
                  <a:pos x="227" y="744"/>
                </a:cxn>
                <a:cxn ang="0">
                  <a:pos x="305" y="917"/>
                </a:cxn>
                <a:cxn ang="0">
                  <a:pos x="389" y="1085"/>
                </a:cxn>
                <a:cxn ang="0">
                  <a:pos x="484" y="1253"/>
                </a:cxn>
                <a:cxn ang="0">
                  <a:pos x="586" y="1415"/>
                </a:cxn>
                <a:cxn ang="0">
                  <a:pos x="604" y="1415"/>
                </a:cxn>
                <a:cxn ang="0">
                  <a:pos x="496" y="1247"/>
                </a:cxn>
                <a:cxn ang="0">
                  <a:pos x="401" y="1073"/>
                </a:cxn>
                <a:cxn ang="0">
                  <a:pos x="311" y="899"/>
                </a:cxn>
                <a:cxn ang="0">
                  <a:pos x="233" y="720"/>
                </a:cxn>
                <a:cxn ang="0">
                  <a:pos x="161" y="546"/>
                </a:cxn>
                <a:cxn ang="0">
                  <a:pos x="102" y="366"/>
                </a:cxn>
                <a:cxn ang="0">
                  <a:pos x="48" y="180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0" y="54"/>
                </a:cxn>
              </a:cxnLst>
              <a:rect l="0" t="0" r="r" b="b"/>
              <a:pathLst>
                <a:path w="604" h="1415">
                  <a:moveTo>
                    <a:pt x="0" y="54"/>
                  </a:moveTo>
                  <a:lnTo>
                    <a:pt x="42" y="228"/>
                  </a:lnTo>
                  <a:lnTo>
                    <a:pt x="96" y="402"/>
                  </a:lnTo>
                  <a:lnTo>
                    <a:pt x="161" y="576"/>
                  </a:lnTo>
                  <a:lnTo>
                    <a:pt x="227" y="744"/>
                  </a:lnTo>
                  <a:lnTo>
                    <a:pt x="305" y="917"/>
                  </a:lnTo>
                  <a:lnTo>
                    <a:pt x="389" y="1085"/>
                  </a:lnTo>
                  <a:lnTo>
                    <a:pt x="484" y="1253"/>
                  </a:lnTo>
                  <a:lnTo>
                    <a:pt x="586" y="1415"/>
                  </a:lnTo>
                  <a:lnTo>
                    <a:pt x="604" y="1415"/>
                  </a:lnTo>
                  <a:lnTo>
                    <a:pt x="496" y="1247"/>
                  </a:lnTo>
                  <a:lnTo>
                    <a:pt x="401" y="1073"/>
                  </a:lnTo>
                  <a:lnTo>
                    <a:pt x="311" y="899"/>
                  </a:lnTo>
                  <a:lnTo>
                    <a:pt x="233" y="720"/>
                  </a:lnTo>
                  <a:lnTo>
                    <a:pt x="161" y="546"/>
                  </a:lnTo>
                  <a:lnTo>
                    <a:pt x="102" y="366"/>
                  </a:lnTo>
                  <a:lnTo>
                    <a:pt x="48" y="180"/>
                  </a:lnTo>
                  <a:lnTo>
                    <a:pt x="0" y="0"/>
                  </a:lnTo>
                  <a:lnTo>
                    <a:pt x="0" y="54"/>
                  </a:lnTo>
                  <a:lnTo>
                    <a:pt x="0" y="54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1093" name="Freeform 21"/>
            <p:cNvSpPr>
              <a:spLocks/>
            </p:cNvSpPr>
            <p:nvPr/>
          </p:nvSpPr>
          <p:spPr bwMode="hidden">
            <a:xfrm>
              <a:off x="6" y="3890"/>
              <a:ext cx="228" cy="426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108" y="240"/>
                </a:cxn>
                <a:cxn ang="0">
                  <a:pos x="215" y="426"/>
                </a:cxn>
                <a:cxn ang="0">
                  <a:pos x="227" y="426"/>
                </a:cxn>
                <a:cxn ang="0">
                  <a:pos x="167" y="330"/>
                </a:cxn>
                <a:cxn ang="0">
                  <a:pos x="114" y="222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0" y="30"/>
                </a:cxn>
              </a:cxnLst>
              <a:rect l="0" t="0" r="r" b="b"/>
              <a:pathLst>
                <a:path w="227" h="426">
                  <a:moveTo>
                    <a:pt x="0" y="30"/>
                  </a:moveTo>
                  <a:lnTo>
                    <a:pt x="108" y="240"/>
                  </a:lnTo>
                  <a:lnTo>
                    <a:pt x="215" y="426"/>
                  </a:lnTo>
                  <a:lnTo>
                    <a:pt x="227" y="426"/>
                  </a:lnTo>
                  <a:lnTo>
                    <a:pt x="167" y="330"/>
                  </a:lnTo>
                  <a:lnTo>
                    <a:pt x="114" y="222"/>
                  </a:lnTo>
                  <a:lnTo>
                    <a:pt x="0" y="0"/>
                  </a:lnTo>
                  <a:lnTo>
                    <a:pt x="0" y="30"/>
                  </a:lnTo>
                  <a:lnTo>
                    <a:pt x="0" y="3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1094" name="Freeform 22"/>
            <p:cNvSpPr>
              <a:spLocks/>
            </p:cNvSpPr>
            <p:nvPr/>
          </p:nvSpPr>
          <p:spPr bwMode="hidden">
            <a:xfrm>
              <a:off x="4776" y="0"/>
              <a:ext cx="984" cy="1786"/>
            </a:xfrm>
            <a:custGeom>
              <a:avLst/>
              <a:gdLst/>
              <a:ahLst/>
              <a:cxnLst>
                <a:cxn ang="0">
                  <a:pos x="981" y="1786"/>
                </a:cxn>
                <a:cxn ang="0">
                  <a:pos x="981" y="1720"/>
                </a:cxn>
                <a:cxn ang="0">
                  <a:pos x="969" y="1666"/>
                </a:cxn>
                <a:cxn ang="0">
                  <a:pos x="957" y="1613"/>
                </a:cxn>
                <a:cxn ang="0">
                  <a:pos x="921" y="1487"/>
                </a:cxn>
                <a:cxn ang="0">
                  <a:pos x="885" y="1361"/>
                </a:cxn>
                <a:cxn ang="0">
                  <a:pos x="796" y="1121"/>
                </a:cxn>
                <a:cxn ang="0">
                  <a:pos x="682" y="899"/>
                </a:cxn>
                <a:cxn ang="0">
                  <a:pos x="562" y="689"/>
                </a:cxn>
                <a:cxn ang="0">
                  <a:pos x="431" y="498"/>
                </a:cxn>
                <a:cxn ang="0">
                  <a:pos x="293" y="318"/>
                </a:cxn>
                <a:cxn ang="0">
                  <a:pos x="150" y="15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38" y="150"/>
                </a:cxn>
                <a:cxn ang="0">
                  <a:pos x="275" y="318"/>
                </a:cxn>
                <a:cxn ang="0">
                  <a:pos x="413" y="498"/>
                </a:cxn>
                <a:cxn ang="0">
                  <a:pos x="545" y="689"/>
                </a:cxn>
                <a:cxn ang="0">
                  <a:pos x="670" y="899"/>
                </a:cxn>
                <a:cxn ang="0">
                  <a:pos x="778" y="1121"/>
                </a:cxn>
                <a:cxn ang="0">
                  <a:pos x="873" y="1361"/>
                </a:cxn>
                <a:cxn ang="0">
                  <a:pos x="909" y="1487"/>
                </a:cxn>
                <a:cxn ang="0">
                  <a:pos x="945" y="1619"/>
                </a:cxn>
                <a:cxn ang="0">
                  <a:pos x="963" y="1702"/>
                </a:cxn>
                <a:cxn ang="0">
                  <a:pos x="981" y="1786"/>
                </a:cxn>
                <a:cxn ang="0">
                  <a:pos x="981" y="1786"/>
                </a:cxn>
              </a:cxnLst>
              <a:rect l="0" t="0" r="r" b="b"/>
              <a:pathLst>
                <a:path w="981" h="1786">
                  <a:moveTo>
                    <a:pt x="981" y="1786"/>
                  </a:moveTo>
                  <a:lnTo>
                    <a:pt x="981" y="1720"/>
                  </a:lnTo>
                  <a:lnTo>
                    <a:pt x="969" y="1666"/>
                  </a:lnTo>
                  <a:lnTo>
                    <a:pt x="957" y="1613"/>
                  </a:lnTo>
                  <a:lnTo>
                    <a:pt x="921" y="1487"/>
                  </a:lnTo>
                  <a:lnTo>
                    <a:pt x="885" y="1361"/>
                  </a:lnTo>
                  <a:lnTo>
                    <a:pt x="796" y="1121"/>
                  </a:lnTo>
                  <a:lnTo>
                    <a:pt x="682" y="899"/>
                  </a:lnTo>
                  <a:lnTo>
                    <a:pt x="562" y="689"/>
                  </a:lnTo>
                  <a:lnTo>
                    <a:pt x="431" y="498"/>
                  </a:lnTo>
                  <a:lnTo>
                    <a:pt x="293" y="318"/>
                  </a:lnTo>
                  <a:lnTo>
                    <a:pt x="150" y="15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38" y="150"/>
                  </a:lnTo>
                  <a:lnTo>
                    <a:pt x="275" y="318"/>
                  </a:lnTo>
                  <a:lnTo>
                    <a:pt x="413" y="498"/>
                  </a:lnTo>
                  <a:lnTo>
                    <a:pt x="545" y="689"/>
                  </a:lnTo>
                  <a:lnTo>
                    <a:pt x="670" y="899"/>
                  </a:lnTo>
                  <a:lnTo>
                    <a:pt x="778" y="1121"/>
                  </a:lnTo>
                  <a:lnTo>
                    <a:pt x="873" y="1361"/>
                  </a:lnTo>
                  <a:lnTo>
                    <a:pt x="909" y="1487"/>
                  </a:lnTo>
                  <a:lnTo>
                    <a:pt x="945" y="1619"/>
                  </a:lnTo>
                  <a:lnTo>
                    <a:pt x="963" y="1702"/>
                  </a:lnTo>
                  <a:lnTo>
                    <a:pt x="981" y="1786"/>
                  </a:lnTo>
                  <a:lnTo>
                    <a:pt x="981" y="178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1095" name="Freeform 23"/>
            <p:cNvSpPr>
              <a:spLocks/>
            </p:cNvSpPr>
            <p:nvPr/>
          </p:nvSpPr>
          <p:spPr bwMode="hidden">
            <a:xfrm>
              <a:off x="5041" y="0"/>
              <a:ext cx="719" cy="845"/>
            </a:xfrm>
            <a:custGeom>
              <a:avLst/>
              <a:gdLst/>
              <a:ahLst/>
              <a:cxnLst>
                <a:cxn ang="0">
                  <a:pos x="717" y="845"/>
                </a:cxn>
                <a:cxn ang="0">
                  <a:pos x="717" y="821"/>
                </a:cxn>
                <a:cxn ang="0">
                  <a:pos x="574" y="605"/>
                </a:cxn>
                <a:cxn ang="0">
                  <a:pos x="406" y="396"/>
                </a:cxn>
                <a:cxn ang="0">
                  <a:pos x="221" y="192"/>
                </a:cxn>
                <a:cxn ang="0">
                  <a:pos x="17" y="0"/>
                </a:cxn>
                <a:cxn ang="0">
                  <a:pos x="0" y="0"/>
                </a:cxn>
                <a:cxn ang="0">
                  <a:pos x="209" y="198"/>
                </a:cxn>
                <a:cxn ang="0">
                  <a:pos x="400" y="408"/>
                </a:cxn>
                <a:cxn ang="0">
                  <a:pos x="568" y="623"/>
                </a:cxn>
                <a:cxn ang="0">
                  <a:pos x="717" y="845"/>
                </a:cxn>
                <a:cxn ang="0">
                  <a:pos x="717" y="845"/>
                </a:cxn>
              </a:cxnLst>
              <a:rect l="0" t="0" r="r" b="b"/>
              <a:pathLst>
                <a:path w="717" h="845">
                  <a:moveTo>
                    <a:pt x="717" y="845"/>
                  </a:moveTo>
                  <a:lnTo>
                    <a:pt x="717" y="821"/>
                  </a:lnTo>
                  <a:lnTo>
                    <a:pt x="574" y="605"/>
                  </a:lnTo>
                  <a:lnTo>
                    <a:pt x="406" y="396"/>
                  </a:lnTo>
                  <a:lnTo>
                    <a:pt x="221" y="192"/>
                  </a:lnTo>
                  <a:lnTo>
                    <a:pt x="17" y="0"/>
                  </a:lnTo>
                  <a:lnTo>
                    <a:pt x="0" y="0"/>
                  </a:lnTo>
                  <a:lnTo>
                    <a:pt x="209" y="198"/>
                  </a:lnTo>
                  <a:lnTo>
                    <a:pt x="400" y="408"/>
                  </a:lnTo>
                  <a:lnTo>
                    <a:pt x="568" y="623"/>
                  </a:lnTo>
                  <a:lnTo>
                    <a:pt x="717" y="845"/>
                  </a:lnTo>
                  <a:lnTo>
                    <a:pt x="717" y="84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1096" name="Freeform 24"/>
            <p:cNvSpPr>
              <a:spLocks/>
            </p:cNvSpPr>
            <p:nvPr/>
          </p:nvSpPr>
          <p:spPr bwMode="hidden">
            <a:xfrm>
              <a:off x="5352" y="0"/>
              <a:ext cx="408" cy="414"/>
            </a:xfrm>
            <a:custGeom>
              <a:avLst/>
              <a:gdLst/>
              <a:ahLst/>
              <a:cxnLst>
                <a:cxn ang="0">
                  <a:pos x="407" y="414"/>
                </a:cxn>
                <a:cxn ang="0">
                  <a:pos x="407" y="396"/>
                </a:cxn>
                <a:cxn ang="0">
                  <a:pos x="222" y="192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08" y="102"/>
                </a:cxn>
                <a:cxn ang="0">
                  <a:pos x="216" y="204"/>
                </a:cxn>
                <a:cxn ang="0">
                  <a:pos x="407" y="414"/>
                </a:cxn>
                <a:cxn ang="0">
                  <a:pos x="407" y="414"/>
                </a:cxn>
              </a:cxnLst>
              <a:rect l="0" t="0" r="r" b="b"/>
              <a:pathLst>
                <a:path w="407" h="414">
                  <a:moveTo>
                    <a:pt x="407" y="414"/>
                  </a:moveTo>
                  <a:lnTo>
                    <a:pt x="407" y="396"/>
                  </a:lnTo>
                  <a:lnTo>
                    <a:pt x="222" y="192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08" y="102"/>
                  </a:lnTo>
                  <a:lnTo>
                    <a:pt x="216" y="204"/>
                  </a:lnTo>
                  <a:lnTo>
                    <a:pt x="407" y="414"/>
                  </a:lnTo>
                  <a:lnTo>
                    <a:pt x="407" y="41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1097" name="Freeform 25"/>
            <p:cNvSpPr>
              <a:spLocks/>
            </p:cNvSpPr>
            <p:nvPr/>
          </p:nvSpPr>
          <p:spPr bwMode="hidden">
            <a:xfrm>
              <a:off x="6" y="0"/>
              <a:ext cx="858" cy="1409"/>
            </a:xfrm>
            <a:custGeom>
              <a:avLst/>
              <a:gdLst/>
              <a:ahLst/>
              <a:cxnLst>
                <a:cxn ang="0">
                  <a:pos x="0" y="1361"/>
                </a:cxn>
                <a:cxn ang="0">
                  <a:pos x="0" y="1409"/>
                </a:cxn>
                <a:cxn ang="0">
                  <a:pos x="54" y="1211"/>
                </a:cxn>
                <a:cxn ang="0">
                  <a:pos x="126" y="1013"/>
                </a:cxn>
                <a:cxn ang="0">
                  <a:pos x="215" y="827"/>
                </a:cxn>
                <a:cxn ang="0">
                  <a:pos x="311" y="647"/>
                </a:cxn>
                <a:cxn ang="0">
                  <a:pos x="431" y="474"/>
                </a:cxn>
                <a:cxn ang="0">
                  <a:pos x="556" y="312"/>
                </a:cxn>
                <a:cxn ang="0">
                  <a:pos x="700" y="150"/>
                </a:cxn>
                <a:cxn ang="0">
                  <a:pos x="855" y="0"/>
                </a:cxn>
                <a:cxn ang="0">
                  <a:pos x="837" y="0"/>
                </a:cxn>
                <a:cxn ang="0">
                  <a:pos x="688" y="144"/>
                </a:cxn>
                <a:cxn ang="0">
                  <a:pos x="550" y="300"/>
                </a:cxn>
                <a:cxn ang="0">
                  <a:pos x="425" y="462"/>
                </a:cxn>
                <a:cxn ang="0">
                  <a:pos x="311" y="629"/>
                </a:cxn>
                <a:cxn ang="0">
                  <a:pos x="215" y="803"/>
                </a:cxn>
                <a:cxn ang="0">
                  <a:pos x="132" y="983"/>
                </a:cxn>
                <a:cxn ang="0">
                  <a:pos x="60" y="1169"/>
                </a:cxn>
                <a:cxn ang="0">
                  <a:pos x="0" y="1361"/>
                </a:cxn>
                <a:cxn ang="0">
                  <a:pos x="0" y="1361"/>
                </a:cxn>
              </a:cxnLst>
              <a:rect l="0" t="0" r="r" b="b"/>
              <a:pathLst>
                <a:path w="855" h="1409">
                  <a:moveTo>
                    <a:pt x="0" y="1361"/>
                  </a:moveTo>
                  <a:lnTo>
                    <a:pt x="0" y="1409"/>
                  </a:lnTo>
                  <a:lnTo>
                    <a:pt x="54" y="1211"/>
                  </a:lnTo>
                  <a:lnTo>
                    <a:pt x="126" y="1013"/>
                  </a:lnTo>
                  <a:lnTo>
                    <a:pt x="215" y="827"/>
                  </a:lnTo>
                  <a:lnTo>
                    <a:pt x="311" y="647"/>
                  </a:lnTo>
                  <a:lnTo>
                    <a:pt x="431" y="474"/>
                  </a:lnTo>
                  <a:lnTo>
                    <a:pt x="556" y="312"/>
                  </a:lnTo>
                  <a:lnTo>
                    <a:pt x="700" y="150"/>
                  </a:lnTo>
                  <a:lnTo>
                    <a:pt x="855" y="0"/>
                  </a:lnTo>
                  <a:lnTo>
                    <a:pt x="837" y="0"/>
                  </a:lnTo>
                  <a:lnTo>
                    <a:pt x="688" y="144"/>
                  </a:lnTo>
                  <a:lnTo>
                    <a:pt x="550" y="300"/>
                  </a:lnTo>
                  <a:lnTo>
                    <a:pt x="425" y="462"/>
                  </a:lnTo>
                  <a:lnTo>
                    <a:pt x="311" y="629"/>
                  </a:lnTo>
                  <a:lnTo>
                    <a:pt x="215" y="803"/>
                  </a:lnTo>
                  <a:lnTo>
                    <a:pt x="132" y="983"/>
                  </a:lnTo>
                  <a:lnTo>
                    <a:pt x="60" y="1169"/>
                  </a:lnTo>
                  <a:lnTo>
                    <a:pt x="0" y="1361"/>
                  </a:lnTo>
                  <a:lnTo>
                    <a:pt x="0" y="1361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1098" name="Freeform 26"/>
            <p:cNvSpPr>
              <a:spLocks/>
            </p:cNvSpPr>
            <p:nvPr/>
          </p:nvSpPr>
          <p:spPr bwMode="hidden">
            <a:xfrm>
              <a:off x="6" y="0"/>
              <a:ext cx="588" cy="599"/>
            </a:xfrm>
            <a:custGeom>
              <a:avLst/>
              <a:gdLst/>
              <a:ahLst/>
              <a:cxnLst>
                <a:cxn ang="0">
                  <a:pos x="586" y="0"/>
                </a:cxn>
                <a:cxn ang="0">
                  <a:pos x="568" y="0"/>
                </a:cxn>
                <a:cxn ang="0">
                  <a:pos x="407" y="132"/>
                </a:cxn>
                <a:cxn ang="0">
                  <a:pos x="257" y="270"/>
                </a:cxn>
                <a:cxn ang="0">
                  <a:pos x="120" y="420"/>
                </a:cxn>
                <a:cxn ang="0">
                  <a:pos x="0" y="575"/>
                </a:cxn>
                <a:cxn ang="0">
                  <a:pos x="0" y="599"/>
                </a:cxn>
                <a:cxn ang="0">
                  <a:pos x="120" y="432"/>
                </a:cxn>
                <a:cxn ang="0">
                  <a:pos x="257" y="282"/>
                </a:cxn>
                <a:cxn ang="0">
                  <a:pos x="413" y="138"/>
                </a:cxn>
                <a:cxn ang="0">
                  <a:pos x="586" y="0"/>
                </a:cxn>
                <a:cxn ang="0">
                  <a:pos x="586" y="0"/>
                </a:cxn>
              </a:cxnLst>
              <a:rect l="0" t="0" r="r" b="b"/>
              <a:pathLst>
                <a:path w="586" h="599">
                  <a:moveTo>
                    <a:pt x="586" y="0"/>
                  </a:moveTo>
                  <a:lnTo>
                    <a:pt x="568" y="0"/>
                  </a:lnTo>
                  <a:lnTo>
                    <a:pt x="407" y="132"/>
                  </a:lnTo>
                  <a:lnTo>
                    <a:pt x="257" y="270"/>
                  </a:lnTo>
                  <a:lnTo>
                    <a:pt x="120" y="420"/>
                  </a:lnTo>
                  <a:lnTo>
                    <a:pt x="0" y="575"/>
                  </a:lnTo>
                  <a:lnTo>
                    <a:pt x="0" y="599"/>
                  </a:lnTo>
                  <a:lnTo>
                    <a:pt x="120" y="432"/>
                  </a:lnTo>
                  <a:lnTo>
                    <a:pt x="257" y="282"/>
                  </a:lnTo>
                  <a:lnTo>
                    <a:pt x="413" y="138"/>
                  </a:lnTo>
                  <a:lnTo>
                    <a:pt x="586" y="0"/>
                  </a:lnTo>
                  <a:lnTo>
                    <a:pt x="58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1099" name="Freeform 27"/>
            <p:cNvSpPr>
              <a:spLocks/>
            </p:cNvSpPr>
            <p:nvPr/>
          </p:nvSpPr>
          <p:spPr bwMode="hidden">
            <a:xfrm>
              <a:off x="6" y="0"/>
              <a:ext cx="270" cy="252"/>
            </a:xfrm>
            <a:custGeom>
              <a:avLst/>
              <a:gdLst/>
              <a:ahLst/>
              <a:cxnLst>
                <a:cxn ang="0">
                  <a:pos x="269" y="0"/>
                </a:cxn>
                <a:cxn ang="0">
                  <a:pos x="251" y="0"/>
                </a:cxn>
                <a:cxn ang="0">
                  <a:pos x="120" y="114"/>
                </a:cxn>
                <a:cxn ang="0">
                  <a:pos x="60" y="174"/>
                </a:cxn>
                <a:cxn ang="0">
                  <a:pos x="0" y="234"/>
                </a:cxn>
                <a:cxn ang="0">
                  <a:pos x="0" y="252"/>
                </a:cxn>
                <a:cxn ang="0">
                  <a:pos x="126" y="120"/>
                </a:cxn>
                <a:cxn ang="0">
                  <a:pos x="269" y="0"/>
                </a:cxn>
                <a:cxn ang="0">
                  <a:pos x="269" y="0"/>
                </a:cxn>
              </a:cxnLst>
              <a:rect l="0" t="0" r="r" b="b"/>
              <a:pathLst>
                <a:path w="269" h="252">
                  <a:moveTo>
                    <a:pt x="269" y="0"/>
                  </a:moveTo>
                  <a:lnTo>
                    <a:pt x="251" y="0"/>
                  </a:lnTo>
                  <a:lnTo>
                    <a:pt x="120" y="114"/>
                  </a:lnTo>
                  <a:lnTo>
                    <a:pt x="60" y="174"/>
                  </a:lnTo>
                  <a:lnTo>
                    <a:pt x="0" y="234"/>
                  </a:lnTo>
                  <a:lnTo>
                    <a:pt x="0" y="252"/>
                  </a:lnTo>
                  <a:lnTo>
                    <a:pt x="126" y="120"/>
                  </a:lnTo>
                  <a:lnTo>
                    <a:pt x="269" y="0"/>
                  </a:lnTo>
                  <a:lnTo>
                    <a:pt x="269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1100" name="Line 28"/>
            <p:cNvSpPr>
              <a:spLocks noChangeShapeType="1"/>
            </p:cNvSpPr>
            <p:nvPr/>
          </p:nvSpPr>
          <p:spPr bwMode="hidden">
            <a:xfrm>
              <a:off x="1" y="2749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1101" name="Line 29"/>
            <p:cNvSpPr>
              <a:spLocks noChangeShapeType="1"/>
            </p:cNvSpPr>
            <p:nvPr/>
          </p:nvSpPr>
          <p:spPr bwMode="hidden">
            <a:xfrm>
              <a:off x="1" y="2356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1102" name="Line 30"/>
            <p:cNvSpPr>
              <a:spLocks noChangeShapeType="1"/>
            </p:cNvSpPr>
            <p:nvPr/>
          </p:nvSpPr>
          <p:spPr bwMode="hidden">
            <a:xfrm>
              <a:off x="1" y="3142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1047" name="Group 31"/>
            <p:cNvGrpSpPr>
              <a:grpSpLocks/>
            </p:cNvGrpSpPr>
            <p:nvPr/>
          </p:nvGrpSpPr>
          <p:grpSpPr bwMode="auto">
            <a:xfrm>
              <a:off x="1" y="392"/>
              <a:ext cx="5758" cy="1571"/>
              <a:chOff x="1" y="392"/>
              <a:chExt cx="5758" cy="1571"/>
            </a:xfrm>
          </p:grpSpPr>
          <p:sp>
            <p:nvSpPr>
              <p:cNvPr id="131104" name="Line 32"/>
              <p:cNvSpPr>
                <a:spLocks noChangeShapeType="1"/>
              </p:cNvSpPr>
              <p:nvPr userDrawn="1"/>
            </p:nvSpPr>
            <p:spPr bwMode="hidden">
              <a:xfrm>
                <a:off x="1" y="784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1105" name="Line 33"/>
              <p:cNvSpPr>
                <a:spLocks noChangeShapeType="1"/>
              </p:cNvSpPr>
              <p:nvPr userDrawn="1"/>
            </p:nvSpPr>
            <p:spPr bwMode="hidden">
              <a:xfrm>
                <a:off x="1" y="1963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1106" name="Line 34"/>
              <p:cNvSpPr>
                <a:spLocks noChangeShapeType="1"/>
              </p:cNvSpPr>
              <p:nvPr userDrawn="1"/>
            </p:nvSpPr>
            <p:spPr bwMode="hidden">
              <a:xfrm>
                <a:off x="1" y="1570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1107" name="Line 35"/>
              <p:cNvSpPr>
                <a:spLocks noChangeShapeType="1"/>
              </p:cNvSpPr>
              <p:nvPr userDrawn="1"/>
            </p:nvSpPr>
            <p:spPr bwMode="hidden">
              <a:xfrm>
                <a:off x="1" y="1177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1108" name="Line 36"/>
              <p:cNvSpPr>
                <a:spLocks noChangeShapeType="1"/>
              </p:cNvSpPr>
              <p:nvPr userDrawn="1"/>
            </p:nvSpPr>
            <p:spPr bwMode="hidden">
              <a:xfrm>
                <a:off x="1" y="392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131109" name="Line 37"/>
            <p:cNvSpPr>
              <a:spLocks noChangeShapeType="1"/>
            </p:cNvSpPr>
            <p:nvPr/>
          </p:nvSpPr>
          <p:spPr bwMode="hidden">
            <a:xfrm>
              <a:off x="1" y="3928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1110" name="Line 38"/>
            <p:cNvSpPr>
              <a:spLocks noChangeShapeType="1"/>
            </p:cNvSpPr>
            <p:nvPr/>
          </p:nvSpPr>
          <p:spPr bwMode="hidden">
            <a:xfrm>
              <a:off x="1" y="3535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131111" name="Rectangle 39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31112" name="Rectangle 40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1113" name="Rectangle 4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1114" name="Rectangle 4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fld id="{21E5C67E-C898-4E43-94D6-305B38753C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31115" name="Rectangle 4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73" r:id="rId1"/>
    <p:sldLayoutId id="2147483760" r:id="rId2"/>
    <p:sldLayoutId id="2147483761" r:id="rId3"/>
    <p:sldLayoutId id="2147483762" r:id="rId4"/>
    <p:sldLayoutId id="2147483763" r:id="rId5"/>
    <p:sldLayoutId id="2147483764" r:id="rId6"/>
    <p:sldLayoutId id="2147483765" r:id="rId7"/>
    <p:sldLayoutId id="2147483766" r:id="rId8"/>
    <p:sldLayoutId id="2147483767" r:id="rId9"/>
    <p:sldLayoutId id="2147483768" r:id="rId10"/>
    <p:sldLayoutId id="2147483769" r:id="rId11"/>
    <p:sldLayoutId id="2147483770" r:id="rId12"/>
    <p:sldLayoutId id="2147483771" r:id="rId13"/>
    <p:sldLayoutId id="2147483772" r:id="rId14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slideLayout" Target="../slideLayouts/slideLayout14.xml"/><Relationship Id="rId1" Type="http://schemas.openxmlformats.org/officeDocument/2006/relationships/audio" Target="file:///C:\Users\&#1087;&#1086;&#1083;&#1100;&#1079;&#1086;&#1074;&#1072;&#1090;&#1077;&#1083;&#1100;\Desktop\&#1042;&#1072;&#1085;&#1103;\&#1057;&#1074;&#1080;&#1088;&#1080;&#1089;&#1090;&#1077;&#1083;&#1100;%20-%20&#1057;&#1074;&#1080;&#1088;&#1080;&#1089;&#1090;&#1077;&#1083;&#1100;.mp3" TargetMode="External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slideLayout" Target="../slideLayouts/slideLayout6.xml"/><Relationship Id="rId1" Type="http://schemas.openxmlformats.org/officeDocument/2006/relationships/audio" Target="file:///C:\Users\&#1087;&#1086;&#1083;&#1100;&#1079;&#1086;&#1074;&#1072;&#1090;&#1077;&#1083;&#1100;\Desktop\&#1042;&#1072;&#1085;&#1103;\&#1055;&#1090;&#1080;&#1094;&#1099;%20&#1045;&#1074;&#1088;&#1086;&#1087;&#1099;%20-%20&#1050;&#1083;&#1077;&#1089;&#1090;-&#1077;&#1083;&#1086;&#1074;&#1080;&#1082;.mp3" TargetMode="External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7.jpeg"/><Relationship Id="rId4" Type="http://schemas.openxmlformats.org/officeDocument/2006/relationships/image" Target="../media/image22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7" Type="http://schemas.openxmlformats.org/officeDocument/2006/relationships/image" Target="../media/image32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5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8.jpe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13.xml"/><Relationship Id="rId1" Type="http://schemas.openxmlformats.org/officeDocument/2006/relationships/audio" Target="file:///C:\Users\&#1087;&#1086;&#1083;&#1100;&#1079;&#1086;&#1074;&#1072;&#1090;&#1077;&#1083;&#1100;\Desktop\&#1042;&#1072;&#1085;&#1103;\&#1073;&#1086;&#1083;&#1100;&#1096;&#1072;&#1103;%20&#1089;&#1080;&#1085;&#1080;&#1094;&#1072;%20-%20&#1074;&#1077;&#1089;&#1077;&#1085;&#1085;&#1103;&#1103;%20&#1087;&#1077;&#1089;&#1077;&#1085;&#1082;&#1072;.mp3" TargetMode="Externa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3.xml"/><Relationship Id="rId1" Type="http://schemas.openxmlformats.org/officeDocument/2006/relationships/audio" Target="file:///C:\Users\&#1087;&#1086;&#1083;&#1100;&#1079;&#1086;&#1074;&#1072;&#1090;&#1077;&#1083;&#1100;\Desktop\&#1042;&#1072;&#1085;&#1103;\&#1057;&#1085;&#1077;&#1075;&#1080;&#1088;&#1100;%20-%20&#1057;&#1085;&#1077;&#1075;&#1080;&#1088;&#1100;.mp3" TargetMode="External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13.xml"/><Relationship Id="rId1" Type="http://schemas.openxmlformats.org/officeDocument/2006/relationships/audio" Target="file:///C:\Users\&#1087;&#1086;&#1083;&#1100;&#1079;&#1086;&#1074;&#1072;&#1090;&#1077;&#1083;&#1100;\Desktop\&#1042;&#1072;&#1085;&#1103;\&#1043;&#1086;&#1083;&#1091;&#1073;&#1100;%20-%20&#1042;&#1086;&#1088;&#1082;&#1086;&#1074;&#1072;&#1085;&#1080;&#1077;.mp3" TargetMode="Externa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14.xml"/><Relationship Id="rId1" Type="http://schemas.openxmlformats.org/officeDocument/2006/relationships/audio" Target="file:///C:\Users\&#1087;&#1086;&#1083;&#1100;&#1079;&#1086;&#1074;&#1072;&#1090;&#1077;&#1083;&#1100;\Desktop\&#1042;&#1072;&#1085;&#1103;\&#1043;&#1086;&#1083;&#1086;&#1089;&#1072;%20&#1087;&#1090;&#1080;&#1094;%20-%20&#1082;&#1072;&#1088;&#1082;&#1072;&#1085;&#1100;&#1077;%20&#1080;%20&#1087;&#1077;&#1085;&#1080;&#1077;%20&#1074;&#1086;&#1088;&#1086;&#1085;&#1099;%20(&#1082;&#1072;&#1088;&#1082;&#1091;&#1096;&#1080;)%20-%20&#1071;%20&#1087;&#1086;&#1076;%20&#1090;&#1072;&#1082;&#1080;&#1077;%20&#1079;&#1074;&#1091;&#1082;&#1080;%20&#1082;&#1072;&#1078;&#1076;&#1086;&#1077;%20&#1091;&#1090;&#1088;&#1086;%20&#1087;&#1088;&#1086;&#1089;&#1099;&#1087;&#1072;&#1083;&#1089;&#1103;.%20&#1056;&#1086;&#1076;&#1085;&#1099;&#1099;&#1099;&#1077;%20xD.mp3" TargetMode="External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8229600" cy="1139825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dirty="0" smtClean="0">
                <a:latin typeface="Cambria" pitchFamily="18" charset="0"/>
              </a:rPr>
              <a:t>НОД в подготовительной группе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52400" y="1295400"/>
            <a:ext cx="8839200" cy="1600200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2800" dirty="0" smtClean="0">
                <a:latin typeface="Cambria" pitchFamily="18" charset="0"/>
              </a:rPr>
              <a:t>Презентация «Зимующие птицы</a:t>
            </a:r>
            <a:r>
              <a:rPr lang="ru-RU" sz="2800" dirty="0" smtClean="0">
                <a:latin typeface="Cambria" pitchFamily="18" charset="0"/>
              </a:rPr>
              <a:t>»</a:t>
            </a:r>
            <a:endParaRPr lang="ru-RU" sz="2800" dirty="0" smtClean="0">
              <a:latin typeface="Cambria" pitchFamily="18" charset="0"/>
            </a:endParaRPr>
          </a:p>
        </p:txBody>
      </p:sp>
      <p:pic>
        <p:nvPicPr>
          <p:cNvPr id="3076" name="Содержимое 8" descr="slide_10.jpg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1676400" y="3200400"/>
            <a:ext cx="5486400" cy="3429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dirty="0" smtClean="0">
                <a:latin typeface="Cambria" pitchFamily="18" charset="0"/>
              </a:rPr>
              <a:t>Зимующие птицы</a:t>
            </a:r>
          </a:p>
        </p:txBody>
      </p:sp>
      <p:pic>
        <p:nvPicPr>
          <p:cNvPr id="6" name="Содержимое 5" descr="83002844_f08.jpg"/>
          <p:cNvPicPr>
            <a:picLocks noGrp="1" noChangeAspect="1"/>
          </p:cNvPicPr>
          <p:nvPr>
            <p:ph sz="quarter" idx="1"/>
          </p:nvPr>
        </p:nvPicPr>
        <p:blipFill>
          <a:blip r:embed="rId3"/>
          <a:stretch>
            <a:fillRect/>
          </a:stretch>
        </p:blipFill>
        <p:spPr>
          <a:xfrm>
            <a:off x="457200" y="1524000"/>
            <a:ext cx="5638799" cy="4861034"/>
          </a:xfrm>
        </p:spPr>
      </p:pic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6248400" y="1600200"/>
            <a:ext cx="2438400" cy="4530725"/>
          </a:xfrm>
        </p:spPr>
        <p:txBody>
          <a:bodyPr/>
          <a:lstStyle/>
          <a:p>
            <a:r>
              <a:rPr lang="ru-RU" sz="1800" dirty="0" smtClean="0">
                <a:solidFill>
                  <a:srgbClr val="FF0000"/>
                </a:solidFill>
              </a:rPr>
              <a:t>Свиристель </a:t>
            </a:r>
            <a:r>
              <a:rPr lang="ru-RU" sz="1800" dirty="0" smtClean="0"/>
              <a:t>можно заметить по хохолку на голове. Песня свиристели журчащая трель «</a:t>
            </a:r>
            <a:r>
              <a:rPr lang="ru-RU" sz="1800" dirty="0" err="1" smtClean="0"/>
              <a:t>сви-ри-ри-ри</a:t>
            </a:r>
            <a:r>
              <a:rPr lang="ru-RU" sz="1800" dirty="0" smtClean="0"/>
              <a:t>».Птицы Держаться большими стаями. Летом питаются насекомыми, личинками, а зимой ягодами и плодами (рябиной, калиной).</a:t>
            </a:r>
            <a:endParaRPr lang="ru-RU" sz="1800" dirty="0"/>
          </a:p>
        </p:txBody>
      </p:sp>
      <p:pic>
        <p:nvPicPr>
          <p:cNvPr id="7" name="Свиристель - Свиристель.mp3">
            <a:hlinkClick r:id="" action="ppaction://media"/>
          </p:cNvPr>
          <p:cNvPicPr>
            <a:picLocks noGrp="1" noRot="1" noChangeAspect="1"/>
          </p:cNvPicPr>
          <p:nvPr>
            <p:ph sz="quarter" idx="2"/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8305800" y="6172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507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" name="Рисунок 2" descr="20218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61722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400800" y="228600"/>
            <a:ext cx="24384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Клесты</a:t>
            </a:r>
            <a:r>
              <a:rPr lang="ru-RU" dirty="0" smtClean="0"/>
              <a:t> отличаются от других птиц </a:t>
            </a:r>
            <a:r>
              <a:rPr lang="ru-RU" dirty="0" err="1" smtClean="0"/>
              <a:t>прекрещенным</a:t>
            </a:r>
            <a:r>
              <a:rPr lang="ru-RU" dirty="0" smtClean="0"/>
              <a:t> клювом, с помощью которого они достают семена из шишек. Чаще всего встречается </a:t>
            </a:r>
            <a:r>
              <a:rPr lang="ru-RU" dirty="0" err="1" smtClean="0"/>
              <a:t>клёст-еловик</a:t>
            </a:r>
            <a:r>
              <a:rPr lang="ru-RU" dirty="0"/>
              <a:t> </a:t>
            </a:r>
            <a:r>
              <a:rPr lang="ru-RU" dirty="0" smtClean="0"/>
              <a:t>(ростом с воробья), который кормится семенами ели. Клесты могут выводить птенцов зимой!!! </a:t>
            </a:r>
          </a:p>
        </p:txBody>
      </p:sp>
      <p:pic>
        <p:nvPicPr>
          <p:cNvPr id="6" name="Птицы Европы - Клест-еловик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7467600" y="54864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4374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Выбери лишнее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838200" y="2514600"/>
            <a:ext cx="6858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/>
              <a:t>Найди лишнее. Щёлкни по нужной картинке.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i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8200" y="3486150"/>
            <a:ext cx="4495800" cy="3371850"/>
          </a:xfrm>
          <a:prstGeom prst="rect">
            <a:avLst/>
          </a:prstGeom>
        </p:spPr>
      </p:pic>
      <p:pic>
        <p:nvPicPr>
          <p:cNvPr id="8" name="Рисунок 7" descr="i (7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505200"/>
            <a:ext cx="4648200" cy="3352801"/>
          </a:xfrm>
          <a:prstGeom prst="rect">
            <a:avLst/>
          </a:prstGeom>
        </p:spPr>
      </p:pic>
      <p:pic>
        <p:nvPicPr>
          <p:cNvPr id="7" name="Рисунок 6" descr="i (6)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4648200" cy="348615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Рисунок 5" descr="i (8)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48200" y="0"/>
            <a:ext cx="4495800" cy="3526277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 descr="i (8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5251"/>
            <a:ext cx="9296400" cy="687325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28600" y="5105400"/>
            <a:ext cx="38862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Ласточка! Ты угадал?</a:t>
            </a:r>
            <a:endParaRPr lang="ru-RU" sz="40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i (9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95800" y="0"/>
            <a:ext cx="4648200" cy="3486150"/>
          </a:xfrm>
          <a:prstGeom prst="rect">
            <a:avLst/>
          </a:prstGeom>
        </p:spPr>
      </p:pic>
      <p:pic>
        <p:nvPicPr>
          <p:cNvPr id="5" name="Рисунок 4" descr="i (10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1"/>
            <a:ext cx="4495800" cy="3124201"/>
          </a:xfrm>
          <a:prstGeom prst="rect">
            <a:avLst/>
          </a:prstGeom>
        </p:spPr>
      </p:pic>
      <p:pic>
        <p:nvPicPr>
          <p:cNvPr id="3" name="Рисунок 2" descr="i (11)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67200" y="3124200"/>
            <a:ext cx="4876800" cy="3733800"/>
          </a:xfrm>
          <a:prstGeom prst="rect">
            <a:avLst/>
          </a:prstGeom>
        </p:spPr>
      </p:pic>
      <p:pic>
        <p:nvPicPr>
          <p:cNvPr id="6" name="Рисунок 5" descr="40337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3124200"/>
            <a:ext cx="4495800" cy="373380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 descr="i (9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721995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33400" y="457200"/>
            <a:ext cx="502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Гусь! Ты угадал?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Назови песенки этих птиц!)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 descr="i (11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 descr="i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СОВУНЬЯ</a:t>
            </a:r>
            <a:endParaRPr lang="ru-RU" dirty="0"/>
          </a:p>
        </p:txBody>
      </p:sp>
      <p:pic>
        <p:nvPicPr>
          <p:cNvPr id="1026" name="Picture 2" descr="https://3.bp.blogspot.com/-An07tvkcmFw/XNmnf2fansI/AAAAAAAAzH4/m1_bnbafbnI88KgrFm8XHA3CWe50Sm8HACLcBGAs/s1600/%25D0%25A1%25D0%25BE%25D0%25B2%25D1%2583%25D0%25BD%25D1%258C%25D1%258F-1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524000"/>
            <a:ext cx="8153400" cy="495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2557046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 descr="83002844_f0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 descr="i (7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38313"/>
            <a:ext cx="9144001" cy="689631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Какая птица выводит птенцов зимой?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 descr="74120754_crossbill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25845" y="3456432"/>
            <a:ext cx="5018155" cy="3401568"/>
          </a:xfrm>
          <a:prstGeom prst="rect">
            <a:avLst/>
          </a:prstGeom>
        </p:spPr>
      </p:pic>
      <p:pic>
        <p:nvPicPr>
          <p:cNvPr id="4" name="Рисунок 3" descr="i (6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429000"/>
            <a:ext cx="4114800" cy="3429000"/>
          </a:xfrm>
          <a:prstGeom prst="rect">
            <a:avLst/>
          </a:prstGeom>
        </p:spPr>
      </p:pic>
      <p:pic>
        <p:nvPicPr>
          <p:cNvPr id="5" name="Рисунок 4" descr="i (10)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14801" y="0"/>
            <a:ext cx="5029200" cy="3444658"/>
          </a:xfrm>
          <a:prstGeom prst="rect">
            <a:avLst/>
          </a:prstGeom>
        </p:spPr>
      </p:pic>
      <p:pic>
        <p:nvPicPr>
          <p:cNvPr id="6" name="Рисунок 5" descr="i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0"/>
            <a:ext cx="4267200" cy="3429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4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dirty="0" smtClean="0">
                <a:latin typeface="Cambria" pitchFamily="18" charset="0"/>
              </a:rPr>
              <a:t>Поддержите птиц зимой!</a:t>
            </a:r>
          </a:p>
        </p:txBody>
      </p:sp>
      <p:sp>
        <p:nvSpPr>
          <p:cNvPr id="116742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5029200" y="1600200"/>
            <a:ext cx="3962400" cy="48768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ru-RU" sz="2000" dirty="0" smtClean="0">
                <a:latin typeface="Cambria" pitchFamily="18" charset="0"/>
              </a:rPr>
              <a:t>Зимующие птицы не боятся морозов и ухитряются добывать еду даже в самую холодную погоду. Они отыскивают насекомых, спрятавшихся в трещины коры, в щели домов и заборов, отыскивают плоды и семена лиственных растений, шишки хвойных деревьев с семенами. Но во время снегопадов, метелей и сильных морозов птицы голодают и даже погибают. Они прилетают к нашим жилищам за помощью. И мы с вами должны помочь пережить зиму пернатым друзьям.</a:t>
            </a:r>
          </a:p>
        </p:txBody>
      </p:sp>
      <p:pic>
        <p:nvPicPr>
          <p:cNvPr id="17412" name="Содержимое 7" descr="0017-021-Zimnjaja-stolovaja-dlja-ptits.jpg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28600" y="1905000"/>
            <a:ext cx="4678363" cy="41148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8" descr="C:\Users\профи\Desktop\Новая папка\acer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1600200"/>
            <a:ext cx="21336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Заголовок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>
                <a:latin typeface="Cambria" pitchFamily="18" charset="0"/>
              </a:rPr>
              <a:t>Корм для зимующих птиц.</a:t>
            </a:r>
          </a:p>
        </p:txBody>
      </p:sp>
      <p:pic>
        <p:nvPicPr>
          <p:cNvPr id="18436" name="Picture 9" descr="C:\Users\профи\Desktop\Новая папка\cone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81400" y="1600200"/>
            <a:ext cx="2057400" cy="2081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7" name="Picture 10" descr="C:\Users\профи\Desktop\Новая папка\meat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81800" y="4419600"/>
            <a:ext cx="20574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8" name="Picture 11" descr="C:\Users\профи\Desktop\Новая папка\oats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81000" y="4419600"/>
            <a:ext cx="20574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9" name="Picture 12" descr="C:\Users\профи\Desktop\Новая папка\ryabina_1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781800" y="1524000"/>
            <a:ext cx="2047875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0" name="Picture 13" descr="C:\Users\профи\Desktop\Новая папка\sunflower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581400" y="4419600"/>
            <a:ext cx="20574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>
                <a:latin typeface="Cambria" pitchFamily="18" charset="0"/>
              </a:rPr>
              <a:t>Типы кормушек для   зимующих птиц</a:t>
            </a:r>
          </a:p>
        </p:txBody>
      </p:sp>
      <p:pic>
        <p:nvPicPr>
          <p:cNvPr id="19459" name="Picture 2" descr="C:\Users\профи\Desktop\Новая папка\0_1ca74_43193c67_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1600200"/>
            <a:ext cx="282575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0" name="Picture 3" descr="C:\Users\профи\Desktop\Новая папка\ca2ed3d1e42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43600" y="1676400"/>
            <a:ext cx="2955925" cy="2439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1" name="Picture 4" descr="C:\Users\профи\Desktop\Новая папка\P1200004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438400" y="3733800"/>
            <a:ext cx="396240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C:\Users\профи\Desktop\Новая папка\12979788817700102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381000"/>
            <a:ext cx="7543800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3" name="Picture 3" descr="C:\Users\профи\Desktop\Новая папка\image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" y="3733800"/>
            <a:ext cx="35052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4" name="Picture 4" descr="C:\Users\профи\Desktop\Новая папка\проо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638800" y="3657600"/>
            <a:ext cx="3067050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905000"/>
            <a:ext cx="8229600" cy="2514600"/>
          </a:xfrm>
        </p:spPr>
        <p:txBody>
          <a:bodyPr/>
          <a:lstStyle/>
          <a:p>
            <a:pPr>
              <a:defRPr/>
            </a:pPr>
            <a:r>
              <a:rPr lang="ru-RU" dirty="0" smtClean="0">
                <a:latin typeface="Cambria" pitchFamily="18" charset="0"/>
              </a:rPr>
              <a:t>Спасибо за внимание!</a:t>
            </a:r>
            <a:endParaRPr lang="ru-RU" dirty="0"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dirty="0" smtClean="0">
                <a:latin typeface="Cambria" pitchFamily="18" charset="0"/>
              </a:rPr>
              <a:t>Зимующие птицы</a:t>
            </a:r>
          </a:p>
        </p:txBody>
      </p:sp>
      <p:sp>
        <p:nvSpPr>
          <p:cNvPr id="135174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7010400" y="1066800"/>
            <a:ext cx="1981200" cy="5638800"/>
          </a:xfrm>
        </p:spPr>
        <p:txBody>
          <a:bodyPr/>
          <a:lstStyle/>
          <a:p>
            <a:pPr eaLnBrk="1" hangingPunct="1">
              <a:defRPr/>
            </a:pPr>
            <a:r>
              <a:rPr lang="ru-RU" sz="2000" dirty="0" smtClean="0">
                <a:solidFill>
                  <a:srgbClr val="FF0000"/>
                </a:solidFill>
                <a:latin typeface="Cambria" pitchFamily="18" charset="0"/>
              </a:rPr>
              <a:t>Синичка. </a:t>
            </a:r>
            <a:r>
              <a:rPr lang="ru-RU" sz="2000" dirty="0" smtClean="0">
                <a:latin typeface="Cambria" pitchFamily="18" charset="0"/>
              </a:rPr>
              <a:t>Грудка у неё жёлтая, черная голова и крылья. Зимой она питается ягодами рябины, семенами шишек, почками деревьев. Очень любит сырое мясо</a:t>
            </a:r>
            <a:r>
              <a:rPr lang="ru-RU" sz="2000" dirty="0" smtClean="0"/>
              <a:t>.</a:t>
            </a:r>
          </a:p>
        </p:txBody>
      </p:sp>
      <p:pic>
        <p:nvPicPr>
          <p:cNvPr id="10244" name="Содержимое 9" descr="p.major.jpg"/>
          <p:cNvPicPr>
            <a:picLocks noGrp="1" noChangeAspect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457200" y="1236663"/>
            <a:ext cx="6553200" cy="5392737"/>
          </a:xfrm>
        </p:spPr>
      </p:pic>
      <p:pic>
        <p:nvPicPr>
          <p:cNvPr id="5" name="большая синица - весенняя песенк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7543800" y="64008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655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8" name="Rectangle 8"/>
          <p:cNvSpPr>
            <a:spLocks noGrp="1" noChangeArrowheads="1"/>
          </p:cNvSpPr>
          <p:nvPr>
            <p:ph type="title"/>
          </p:nvPr>
        </p:nvSpPr>
        <p:spPr>
          <a:xfrm>
            <a:off x="533400" y="304800"/>
            <a:ext cx="8229600" cy="1139825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dirty="0" smtClean="0">
                <a:latin typeface="Cambria" pitchFamily="18" charset="0"/>
              </a:rPr>
              <a:t>Зимующие птицы</a:t>
            </a:r>
          </a:p>
        </p:txBody>
      </p:sp>
      <p:sp>
        <p:nvSpPr>
          <p:cNvPr id="102410" name="Rectangle 10"/>
          <p:cNvSpPr>
            <a:spLocks noGrp="1" noChangeArrowheads="1"/>
          </p:cNvSpPr>
          <p:nvPr>
            <p:ph type="body" sz="half" idx="2"/>
          </p:nvPr>
        </p:nvSpPr>
        <p:spPr>
          <a:xfrm>
            <a:off x="7086600" y="1219200"/>
            <a:ext cx="2057400" cy="5105400"/>
          </a:xfrm>
        </p:spPr>
        <p:txBody>
          <a:bodyPr/>
          <a:lstStyle/>
          <a:p>
            <a:pPr eaLnBrk="1" hangingPunct="1">
              <a:defRPr/>
            </a:pPr>
            <a:r>
              <a:rPr lang="ru-RU" sz="2000" dirty="0" smtClean="0">
                <a:solidFill>
                  <a:srgbClr val="FF0000"/>
                </a:solidFill>
                <a:latin typeface="Cambria" pitchFamily="18" charset="0"/>
              </a:rPr>
              <a:t>Снегирь</a:t>
            </a:r>
            <a:r>
              <a:rPr lang="ru-RU" sz="2000" dirty="0" smtClean="0">
                <a:latin typeface="Cambria" pitchFamily="18" charset="0"/>
              </a:rPr>
              <a:t> чуть крупнее воробья. У него красная грудка, голубовато-серая спинка, головка и крылья черные. Он прилетает к нам с первым снегом, любит ягоды рябины.</a:t>
            </a:r>
          </a:p>
        </p:txBody>
      </p:sp>
      <p:pic>
        <p:nvPicPr>
          <p:cNvPr id="11268" name="Picture 11" descr="Снегирь -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4"/>
          <a:srcRect/>
          <a:stretch>
            <a:fillRect/>
          </a:stretch>
        </p:blipFill>
        <p:spPr>
          <a:xfrm>
            <a:off x="127000" y="1295400"/>
            <a:ext cx="6883400" cy="5362575"/>
          </a:xfrm>
        </p:spPr>
      </p:pic>
      <p:pic>
        <p:nvPicPr>
          <p:cNvPr id="5" name="Снегирь - Снегирь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7162800" y="6324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6019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dirty="0" smtClean="0">
                <a:latin typeface="Cambria" pitchFamily="18" charset="0"/>
              </a:rPr>
              <a:t>Зимующие птицы</a:t>
            </a:r>
          </a:p>
        </p:txBody>
      </p:sp>
      <p:sp>
        <p:nvSpPr>
          <p:cNvPr id="112646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6019800" y="1219200"/>
            <a:ext cx="3124200" cy="5410200"/>
          </a:xfrm>
        </p:spPr>
        <p:txBody>
          <a:bodyPr/>
          <a:lstStyle/>
          <a:p>
            <a:pPr eaLnBrk="1" hangingPunct="1">
              <a:defRPr/>
            </a:pPr>
            <a:r>
              <a:rPr lang="ru-RU" sz="2000" dirty="0" smtClean="0">
                <a:latin typeface="Cambria" pitchFamily="18" charset="0"/>
              </a:rPr>
              <a:t> зимой </a:t>
            </a:r>
            <a:r>
              <a:rPr lang="ru-RU" sz="2000" dirty="0" smtClean="0">
                <a:solidFill>
                  <a:srgbClr val="FF0000"/>
                </a:solidFill>
                <a:latin typeface="Cambria" pitchFamily="18" charset="0"/>
              </a:rPr>
              <a:t>дятлы</a:t>
            </a:r>
            <a:r>
              <a:rPr lang="ru-RU" sz="2000" dirty="0" smtClean="0">
                <a:latin typeface="Cambria" pitchFamily="18" charset="0"/>
              </a:rPr>
              <a:t> питаются  семенами хвойных деревьев. Окраска оперения у дятлов разнообразна, но у большинства видов яркая — черная, зеленая или пестрая. Это одна из очень полезных птиц наших лесов: работает круглый год по уничтожению вредителей. Является лесным доктором .</a:t>
            </a:r>
          </a:p>
        </p:txBody>
      </p:sp>
      <p:pic>
        <p:nvPicPr>
          <p:cNvPr id="12292" name="Содержимое 7" descr="1288334554_15.jpg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33400" y="1246188"/>
            <a:ext cx="5486400" cy="53213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dirty="0" smtClean="0">
                <a:latin typeface="Cambria" pitchFamily="18" charset="0"/>
              </a:rPr>
              <a:t>Зимующие птицы</a:t>
            </a:r>
          </a:p>
        </p:txBody>
      </p:sp>
      <p:sp>
        <p:nvSpPr>
          <p:cNvPr id="110598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6477000" y="1219200"/>
            <a:ext cx="2514600" cy="5410200"/>
          </a:xfrm>
        </p:spPr>
        <p:txBody>
          <a:bodyPr/>
          <a:lstStyle/>
          <a:p>
            <a:pPr eaLnBrk="1" hangingPunct="1">
              <a:defRPr/>
            </a:pPr>
            <a:r>
              <a:rPr lang="ru-RU" sz="2000" dirty="0" smtClean="0">
                <a:solidFill>
                  <a:srgbClr val="FF0000"/>
                </a:solidFill>
                <a:latin typeface="Cambria" pitchFamily="18" charset="0"/>
              </a:rPr>
              <a:t>Воробей</a:t>
            </a:r>
            <a:r>
              <a:rPr lang="ru-RU" sz="2000" dirty="0" smtClean="0">
                <a:solidFill>
                  <a:schemeClr val="accent1"/>
                </a:solidFill>
                <a:latin typeface="Cambria" pitchFamily="18" charset="0"/>
              </a:rPr>
              <a:t> </a:t>
            </a:r>
            <a:r>
              <a:rPr lang="ru-RU" sz="2000" dirty="0" smtClean="0">
                <a:latin typeface="Cambria" pitchFamily="18" charset="0"/>
              </a:rPr>
              <a:t>– бойкая, жизнерадостная, находчивая и общительная птица. Клюёт овёс, пшено, зимой селится вблизи жилища человека, клюёт всё, что найдёт – всеядная птица.</a:t>
            </a:r>
          </a:p>
        </p:txBody>
      </p:sp>
      <p:pic>
        <p:nvPicPr>
          <p:cNvPr id="13316" name="Содержимое 7" descr="sparrow.jpg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04800" y="1143000"/>
            <a:ext cx="5948363" cy="532447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dirty="0" smtClean="0">
                <a:latin typeface="Cambria" pitchFamily="18" charset="0"/>
              </a:rPr>
              <a:t>Зимующие птицы</a:t>
            </a:r>
          </a:p>
        </p:txBody>
      </p:sp>
      <p:sp>
        <p:nvSpPr>
          <p:cNvPr id="108550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6553200" y="1219200"/>
            <a:ext cx="2438400" cy="5105400"/>
          </a:xfrm>
        </p:spPr>
        <p:txBody>
          <a:bodyPr/>
          <a:lstStyle/>
          <a:p>
            <a:pPr eaLnBrk="1" hangingPunct="1">
              <a:defRPr/>
            </a:pPr>
            <a:r>
              <a:rPr lang="ru-RU" sz="2000" dirty="0" smtClean="0">
                <a:solidFill>
                  <a:srgbClr val="FF0000"/>
                </a:solidFill>
                <a:latin typeface="Cambria" pitchFamily="18" charset="0"/>
              </a:rPr>
              <a:t>Голубь</a:t>
            </a:r>
            <a:r>
              <a:rPr lang="ru-RU" sz="2000" dirty="0" smtClean="0">
                <a:latin typeface="Cambria" pitchFamily="18" charset="0"/>
              </a:rPr>
              <a:t>  Обладает прекрасным зрением – различает цвета радуги. Питается растительными кормами: семенами, ягодами, плодами фруктовых деревьев. Голуби очень привязаны к людям</a:t>
            </a:r>
            <a:r>
              <a:rPr lang="ru-RU" sz="2000" dirty="0" smtClean="0"/>
              <a:t>.</a:t>
            </a:r>
          </a:p>
        </p:txBody>
      </p:sp>
      <p:pic>
        <p:nvPicPr>
          <p:cNvPr id="14340" name="Содержимое 7" descr="sizyj-golub11.jpg"/>
          <p:cNvPicPr>
            <a:picLocks noGrp="1" noChangeAspect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457200" y="1190625"/>
            <a:ext cx="5943600" cy="5286375"/>
          </a:xfrm>
        </p:spPr>
      </p:pic>
      <p:pic>
        <p:nvPicPr>
          <p:cNvPr id="5" name="Голубь - Воркование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8153400" y="6324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564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dirty="0" smtClean="0">
                <a:latin typeface="Cambria" pitchFamily="18" charset="0"/>
              </a:rPr>
              <a:t>Зимующие птицы</a:t>
            </a:r>
          </a:p>
        </p:txBody>
      </p:sp>
      <p:sp>
        <p:nvSpPr>
          <p:cNvPr id="105478" name="Rectangle 6"/>
          <p:cNvSpPr>
            <a:spLocks noGrp="1" noChangeArrowheads="1"/>
          </p:cNvSpPr>
          <p:nvPr>
            <p:ph type="body" sz="half" idx="3"/>
          </p:nvPr>
        </p:nvSpPr>
        <p:spPr>
          <a:xfrm>
            <a:off x="6096000" y="1295400"/>
            <a:ext cx="2819400" cy="5181600"/>
          </a:xfrm>
        </p:spPr>
        <p:txBody>
          <a:bodyPr/>
          <a:lstStyle/>
          <a:p>
            <a:pPr eaLnBrk="1" hangingPunct="1">
              <a:defRPr/>
            </a:pPr>
            <a:r>
              <a:rPr lang="ru-RU" sz="2000" dirty="0" smtClean="0">
                <a:solidFill>
                  <a:srgbClr val="FF0000"/>
                </a:solidFill>
                <a:latin typeface="Cambria" pitchFamily="18" charset="0"/>
              </a:rPr>
              <a:t>Вороны</a:t>
            </a:r>
            <a:r>
              <a:rPr lang="ru-RU" sz="2000" dirty="0" smtClean="0">
                <a:latin typeface="Cambria" pitchFamily="18" charset="0"/>
              </a:rPr>
              <a:t> очень умны. Оперение — чёрное с зелёными отблесками. Ест ворона всё. Падаль, мыши, птички и их яйца,  черви и жуки, рыба, овощи, фрукты, сыр, творог – всё ей годится. В природе ворона безусловно полезна, но вблизи человеческого жилья становится воровкой</a:t>
            </a:r>
            <a:r>
              <a:rPr lang="ru-RU" sz="2000" dirty="0" smtClean="0"/>
              <a:t>.</a:t>
            </a:r>
          </a:p>
        </p:txBody>
      </p:sp>
      <p:pic>
        <p:nvPicPr>
          <p:cNvPr id="15364" name="Содержимое 9" descr="Corvus_corone_Rabenkrähe_1.jpg"/>
          <p:cNvPicPr>
            <a:picLocks noGrp="1" noChangeAspect="1"/>
          </p:cNvPicPr>
          <p:nvPr>
            <p:ph sz="quarter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228600" y="1974850"/>
            <a:ext cx="5791200" cy="4273550"/>
          </a:xfrm>
        </p:spPr>
      </p:pic>
      <p:pic>
        <p:nvPicPr>
          <p:cNvPr id="5" name="Голоса птиц - карканье и пение вороны (каркуши) - Я под такие звуки каждое утро просыпался. Родныыые xD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7924800" y="62484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4093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dirty="0" smtClean="0">
                <a:latin typeface="Cambria" pitchFamily="18" charset="0"/>
              </a:rPr>
              <a:t>Зимующие птицы</a:t>
            </a:r>
          </a:p>
        </p:txBody>
      </p:sp>
      <p:sp>
        <p:nvSpPr>
          <p:cNvPr id="98311" name="Rectangle 7"/>
          <p:cNvSpPr>
            <a:spLocks noGrp="1" noChangeArrowheads="1"/>
          </p:cNvSpPr>
          <p:nvPr>
            <p:ph type="body" sz="half" idx="3"/>
          </p:nvPr>
        </p:nvSpPr>
        <p:spPr>
          <a:xfrm>
            <a:off x="6172200" y="1219200"/>
            <a:ext cx="2819400" cy="5410200"/>
          </a:xfrm>
        </p:spPr>
        <p:txBody>
          <a:bodyPr/>
          <a:lstStyle/>
          <a:p>
            <a:pPr eaLnBrk="1" hangingPunct="1">
              <a:defRPr/>
            </a:pPr>
            <a:r>
              <a:rPr lang="ru-RU" sz="2000" dirty="0" smtClean="0">
                <a:solidFill>
                  <a:srgbClr val="FF0000"/>
                </a:solidFill>
                <a:latin typeface="Cambria" pitchFamily="18" charset="0"/>
              </a:rPr>
              <a:t>Сорока</a:t>
            </a:r>
            <a:r>
              <a:rPr lang="ru-RU" sz="2000" dirty="0" smtClean="0">
                <a:latin typeface="Cambria" pitchFamily="18" charset="0"/>
              </a:rPr>
              <a:t> всеядная птица. Голова, шея, грудь и спина чёрные, живот и плечи белые. Она питается как животным, так и растительным кормом. Пищу – насекомых, пауков и мокриц – сорока ищет на земле. К сожалению, сороки часто поселяются в садах и разоряют гнёзда певчих птиц.</a:t>
            </a:r>
          </a:p>
        </p:txBody>
      </p:sp>
      <p:pic>
        <p:nvPicPr>
          <p:cNvPr id="16388" name="Содержимое 9" descr="120109123805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28600" y="1524000"/>
            <a:ext cx="5665788" cy="46482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лобус">
  <a:themeElements>
    <a:clrScheme name="Глобус 3">
      <a:dk1>
        <a:srgbClr val="003B76"/>
      </a:dk1>
      <a:lt1>
        <a:srgbClr val="FFFFFF"/>
      </a:lt1>
      <a:dk2>
        <a:srgbClr val="0066CC"/>
      </a:dk2>
      <a:lt2>
        <a:srgbClr val="CCECFF"/>
      </a:lt2>
      <a:accent1>
        <a:srgbClr val="33CCCC"/>
      </a:accent1>
      <a:accent2>
        <a:srgbClr val="66CCFF"/>
      </a:accent2>
      <a:accent3>
        <a:srgbClr val="AAB8E2"/>
      </a:accent3>
      <a:accent4>
        <a:srgbClr val="DADADA"/>
      </a:accent4>
      <a:accent5>
        <a:srgbClr val="ADE2E2"/>
      </a:accent5>
      <a:accent6>
        <a:srgbClr val="5CB9E7"/>
      </a:accent6>
      <a:hlink>
        <a:srgbClr val="FFFFCC"/>
      </a:hlink>
      <a:folHlink>
        <a:srgbClr val="FFCC66"/>
      </a:folHlink>
    </a:clrScheme>
    <a:fontScheme name="Глобус">
      <a:majorFont>
        <a:latin typeface="Arial"/>
        <a:ea typeface=""/>
        <a:cs typeface="Arial"/>
      </a:majorFont>
      <a:minorFont>
        <a:latin typeface="Verdana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Глобус 1">
        <a:dk1>
          <a:srgbClr val="622100"/>
        </a:dk1>
        <a:lt1>
          <a:srgbClr val="FFFFFF"/>
        </a:lt1>
        <a:dk2>
          <a:srgbClr val="800000"/>
        </a:dk2>
        <a:lt2>
          <a:srgbClr val="FFFFCC"/>
        </a:lt2>
        <a:accent1>
          <a:srgbClr val="E42B00"/>
        </a:accent1>
        <a:accent2>
          <a:srgbClr val="996600"/>
        </a:accent2>
        <a:accent3>
          <a:srgbClr val="C0AAAA"/>
        </a:accent3>
        <a:accent4>
          <a:srgbClr val="DADADA"/>
        </a:accent4>
        <a:accent5>
          <a:srgbClr val="EFACAA"/>
        </a:accent5>
        <a:accent6>
          <a:srgbClr val="8A5C00"/>
        </a:accent6>
        <a:hlink>
          <a:srgbClr val="FADF6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2">
        <a:dk1>
          <a:srgbClr val="5F4545"/>
        </a:dk1>
        <a:lt1>
          <a:srgbClr val="FFFFFF"/>
        </a:lt1>
        <a:dk2>
          <a:srgbClr val="8F6969"/>
        </a:dk2>
        <a:lt2>
          <a:srgbClr val="FFFFCC"/>
        </a:lt2>
        <a:accent1>
          <a:srgbClr val="CC6600"/>
        </a:accent1>
        <a:accent2>
          <a:srgbClr val="924C0C"/>
        </a:accent2>
        <a:accent3>
          <a:srgbClr val="C6B9B9"/>
        </a:accent3>
        <a:accent4>
          <a:srgbClr val="DADADA"/>
        </a:accent4>
        <a:accent5>
          <a:srgbClr val="E2B8AA"/>
        </a:accent5>
        <a:accent6>
          <a:srgbClr val="84440A"/>
        </a:accent6>
        <a:hlink>
          <a:srgbClr val="CFD375"/>
        </a:hlink>
        <a:folHlink>
          <a:srgbClr val="98BB9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3">
        <a:dk1>
          <a:srgbClr val="003B76"/>
        </a:dk1>
        <a:lt1>
          <a:srgbClr val="FFFFFF"/>
        </a:lt1>
        <a:dk2>
          <a:srgbClr val="0066CC"/>
        </a:dk2>
        <a:lt2>
          <a:srgbClr val="CCECFF"/>
        </a:lt2>
        <a:accent1>
          <a:srgbClr val="33CCCC"/>
        </a:accent1>
        <a:accent2>
          <a:srgbClr val="66CCFF"/>
        </a:accent2>
        <a:accent3>
          <a:srgbClr val="AAB8E2"/>
        </a:accent3>
        <a:accent4>
          <a:srgbClr val="DADADA"/>
        </a:accent4>
        <a:accent5>
          <a:srgbClr val="ADE2E2"/>
        </a:accent5>
        <a:accent6>
          <a:srgbClr val="5CB9E7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4">
        <a:dk1>
          <a:srgbClr val="005856"/>
        </a:dk1>
        <a:lt1>
          <a:srgbClr val="FFFFFF"/>
        </a:lt1>
        <a:dk2>
          <a:srgbClr val="008080"/>
        </a:dk2>
        <a:lt2>
          <a:srgbClr val="FFFFCC"/>
        </a:lt2>
        <a:accent1>
          <a:srgbClr val="0099CC"/>
        </a:accent1>
        <a:accent2>
          <a:srgbClr val="00CCFF"/>
        </a:accent2>
        <a:accent3>
          <a:srgbClr val="AAC0C0"/>
        </a:accent3>
        <a:accent4>
          <a:srgbClr val="DADADA"/>
        </a:accent4>
        <a:accent5>
          <a:srgbClr val="AACAE2"/>
        </a:accent5>
        <a:accent6>
          <a:srgbClr val="00B9E7"/>
        </a:accent6>
        <a:hlink>
          <a:srgbClr val="1ACE9F"/>
        </a:hlink>
        <a:folHlink>
          <a:srgbClr val="948CCE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5">
        <a:dk1>
          <a:srgbClr val="3C5436"/>
        </a:dk1>
        <a:lt1>
          <a:srgbClr val="FFFFFF"/>
        </a:lt1>
        <a:dk2>
          <a:srgbClr val="5F8656"/>
        </a:dk2>
        <a:lt2>
          <a:srgbClr val="D6D8C0"/>
        </a:lt2>
        <a:accent1>
          <a:srgbClr val="61733D"/>
        </a:accent1>
        <a:accent2>
          <a:srgbClr val="324A39"/>
        </a:accent2>
        <a:accent3>
          <a:srgbClr val="B6C3B4"/>
        </a:accent3>
        <a:accent4>
          <a:srgbClr val="DADADA"/>
        </a:accent4>
        <a:accent5>
          <a:srgbClr val="B7BCAF"/>
        </a:accent5>
        <a:accent6>
          <a:srgbClr val="2C4233"/>
        </a:accent6>
        <a:hlink>
          <a:srgbClr val="73D588"/>
        </a:hlink>
        <a:folHlink>
          <a:srgbClr val="6F99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6">
        <a:dk1>
          <a:srgbClr val="5B7B65"/>
        </a:dk1>
        <a:lt1>
          <a:srgbClr val="FFFFFF"/>
        </a:lt1>
        <a:dk2>
          <a:srgbClr val="9ABE9D"/>
        </a:dk2>
        <a:lt2>
          <a:srgbClr val="336600"/>
        </a:lt2>
        <a:accent1>
          <a:srgbClr val="00CC66"/>
        </a:accent1>
        <a:accent2>
          <a:srgbClr val="4E7050"/>
        </a:accent2>
        <a:accent3>
          <a:srgbClr val="CADBCC"/>
        </a:accent3>
        <a:accent4>
          <a:srgbClr val="DADADA"/>
        </a:accent4>
        <a:accent5>
          <a:srgbClr val="AAE2B8"/>
        </a:accent5>
        <a:accent6>
          <a:srgbClr val="466548"/>
        </a:accent6>
        <a:hlink>
          <a:srgbClr val="FFFFCC"/>
        </a:hlink>
        <a:folHlink>
          <a:srgbClr val="9CE8A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7">
        <a:dk1>
          <a:srgbClr val="4C4E44"/>
        </a:dk1>
        <a:lt1>
          <a:srgbClr val="FFFFFF"/>
        </a:lt1>
        <a:dk2>
          <a:srgbClr val="686B5D"/>
        </a:dk2>
        <a:lt2>
          <a:srgbClr val="D6D5C6"/>
        </a:lt2>
        <a:accent1>
          <a:srgbClr val="898D79"/>
        </a:accent1>
        <a:accent2>
          <a:srgbClr val="4D4F45"/>
        </a:accent2>
        <a:accent3>
          <a:srgbClr val="B9BAB6"/>
        </a:accent3>
        <a:accent4>
          <a:srgbClr val="DADADA"/>
        </a:accent4>
        <a:accent5>
          <a:srgbClr val="C4C5BE"/>
        </a:accent5>
        <a:accent6>
          <a:srgbClr val="45473E"/>
        </a:accent6>
        <a:hlink>
          <a:srgbClr val="58BE67"/>
        </a:hlink>
        <a:folHlink>
          <a:srgbClr val="C0C64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8">
        <a:dk1>
          <a:srgbClr val="000000"/>
        </a:dk1>
        <a:lt1>
          <a:srgbClr val="FFFFDD"/>
        </a:lt1>
        <a:dk2>
          <a:srgbClr val="000000"/>
        </a:dk2>
        <a:lt2>
          <a:srgbClr val="98977A"/>
        </a:lt2>
        <a:accent1>
          <a:srgbClr val="BDCDA7"/>
        </a:accent1>
        <a:accent2>
          <a:srgbClr val="A0D060"/>
        </a:accent2>
        <a:accent3>
          <a:srgbClr val="FFFFEB"/>
        </a:accent3>
        <a:accent4>
          <a:srgbClr val="000000"/>
        </a:accent4>
        <a:accent5>
          <a:srgbClr val="DBE3D0"/>
        </a:accent5>
        <a:accent6>
          <a:srgbClr val="91BC56"/>
        </a:accent6>
        <a:hlink>
          <a:srgbClr val="FADD4E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875</TotalTime>
  <Words>499</Words>
  <Application>Microsoft Office PowerPoint</Application>
  <PresentationFormat>Экран (4:3)</PresentationFormat>
  <Paragraphs>32</Paragraphs>
  <Slides>28</Slides>
  <Notes>1</Notes>
  <HiddenSlides>0</HiddenSlides>
  <MMClips>6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33" baseType="lpstr">
      <vt:lpstr>Arial</vt:lpstr>
      <vt:lpstr>Cambria</vt:lpstr>
      <vt:lpstr>Verdana</vt:lpstr>
      <vt:lpstr>Wingdings</vt:lpstr>
      <vt:lpstr>Глобус</vt:lpstr>
      <vt:lpstr>НОД в подготовительной группе</vt:lpstr>
      <vt:lpstr>СОВУНЬЯ</vt:lpstr>
      <vt:lpstr>Зимующие птицы</vt:lpstr>
      <vt:lpstr>Зимующие птицы</vt:lpstr>
      <vt:lpstr>Зимующие птицы</vt:lpstr>
      <vt:lpstr>Зимующие птицы</vt:lpstr>
      <vt:lpstr>Зимующие птицы</vt:lpstr>
      <vt:lpstr>Зимующие птицы</vt:lpstr>
      <vt:lpstr>Зимующие птицы</vt:lpstr>
      <vt:lpstr>Зимующие птицы</vt:lpstr>
      <vt:lpstr>Презентация PowerPoint</vt:lpstr>
      <vt:lpstr>Выбери лишнее</vt:lpstr>
      <vt:lpstr>Презентация PowerPoint</vt:lpstr>
      <vt:lpstr>Презентация PowerPoint</vt:lpstr>
      <vt:lpstr>Презентация PowerPoint</vt:lpstr>
      <vt:lpstr>Презентация PowerPoint</vt:lpstr>
      <vt:lpstr>Назови песенки этих птиц!)</vt:lpstr>
      <vt:lpstr>Презентация PowerPoint</vt:lpstr>
      <vt:lpstr>Презентация PowerPoint</vt:lpstr>
      <vt:lpstr>Презентация PowerPoint</vt:lpstr>
      <vt:lpstr>Презентация PowerPoint</vt:lpstr>
      <vt:lpstr>Какая птица выводит птенцов зимой?</vt:lpstr>
      <vt:lpstr>Презентация PowerPoint</vt:lpstr>
      <vt:lpstr>Поддержите птиц зимой!</vt:lpstr>
      <vt:lpstr>Корм для зимующих птиц.</vt:lpstr>
      <vt:lpstr>Типы кормушек для   зимующих птиц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</dc:creator>
  <cp:lastModifiedBy>Наталья берестова</cp:lastModifiedBy>
  <cp:revision>64</cp:revision>
  <cp:lastPrinted>1601-01-01T00:00:00Z</cp:lastPrinted>
  <dcterms:created xsi:type="dcterms:W3CDTF">2010-11-13T12:11:51Z</dcterms:created>
  <dcterms:modified xsi:type="dcterms:W3CDTF">2020-12-10T06:31:10Z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