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5" r:id="rId3"/>
    <p:sldId id="263" r:id="rId4"/>
    <p:sldId id="269" r:id="rId5"/>
    <p:sldId id="270" r:id="rId6"/>
    <p:sldId id="272" r:id="rId7"/>
    <p:sldId id="273" r:id="rId8"/>
    <p:sldId id="262" r:id="rId9"/>
    <p:sldId id="274" r:id="rId10"/>
    <p:sldId id="268" r:id="rId11"/>
    <p:sldId id="266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7133" autoAdjust="0"/>
  </p:normalViewPr>
  <p:slideViewPr>
    <p:cSldViewPr>
      <p:cViewPr>
        <p:scale>
          <a:sx n="70" d="100"/>
          <a:sy n="70" d="100"/>
        </p:scale>
        <p:origin x="-1392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5301209"/>
            <a:ext cx="8856984" cy="1080120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rgbClr val="04374A"/>
                </a:solidFill>
              </a:defRPr>
            </a:lvl1pPr>
            <a:lvl2pPr>
              <a:defRPr>
                <a:solidFill>
                  <a:srgbClr val="04374A"/>
                </a:solidFill>
              </a:defRPr>
            </a:lvl2pPr>
            <a:lvl3pPr>
              <a:defRPr>
                <a:solidFill>
                  <a:srgbClr val="04374A"/>
                </a:solidFill>
              </a:defRPr>
            </a:lvl3pPr>
            <a:lvl4pPr>
              <a:defRPr>
                <a:solidFill>
                  <a:srgbClr val="04374A"/>
                </a:solidFill>
              </a:defRPr>
            </a:lvl4pPr>
            <a:lvl5pPr>
              <a:defRPr>
                <a:solidFill>
                  <a:srgbClr val="04374A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4374A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206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 sz="2400">
                <a:solidFill>
                  <a:srgbClr val="002060"/>
                </a:solidFill>
              </a:defRPr>
            </a:lvl2pPr>
            <a:lvl3pPr>
              <a:defRPr sz="2000">
                <a:solidFill>
                  <a:srgbClr val="002060"/>
                </a:solidFill>
              </a:defRPr>
            </a:lvl3pPr>
            <a:lvl4pPr>
              <a:defRPr sz="1800">
                <a:solidFill>
                  <a:srgbClr val="002060"/>
                </a:solidFill>
              </a:defRPr>
            </a:lvl4pPr>
            <a:lvl5pPr>
              <a:defRPr sz="1800">
                <a:solidFill>
                  <a:srgbClr val="00206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59074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rgbClr val="002060"/>
                </a:solidFill>
              </a:defRPr>
            </a:lvl1pPr>
            <a:lvl2pPr>
              <a:defRPr sz="2800">
                <a:solidFill>
                  <a:srgbClr val="002060"/>
                </a:solidFill>
              </a:defRPr>
            </a:lvl2pPr>
            <a:lvl3pPr>
              <a:defRPr sz="2400">
                <a:solidFill>
                  <a:srgbClr val="002060"/>
                </a:solidFill>
              </a:defRPr>
            </a:lvl3pPr>
            <a:lvl4pPr>
              <a:defRPr sz="2000">
                <a:solidFill>
                  <a:srgbClr val="002060"/>
                </a:solidFill>
              </a:defRPr>
            </a:lvl4pPr>
            <a:lvl5pPr>
              <a:defRPr sz="2000">
                <a:solidFill>
                  <a:srgbClr val="00206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rgbClr val="00206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206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23199"/>
            <a:ext cx="6552728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>ТВОРЦЫ БУДУЩЕГО</a:t>
            </a:r>
            <a:endParaRPr lang="ru-RU" sz="7200" b="1" dirty="0"/>
          </a:p>
        </p:txBody>
      </p:sp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988840"/>
            <a:ext cx="8280920" cy="43204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Заголовок слайда</a:t>
            </a: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/>
              <a:t>Нет плохих профессий, но есть такие, которые мы уступаем </a:t>
            </a:r>
            <a:r>
              <a:rPr lang="ru-RU" sz="5400" b="1" dirty="0" smtClean="0"/>
              <a:t>другим.</a:t>
            </a:r>
          </a:p>
          <a:p>
            <a:pPr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sz="4000" dirty="0" smtClean="0"/>
              <a:t>Мигель </a:t>
            </a:r>
            <a:r>
              <a:rPr lang="ru-RU" sz="4000" dirty="0" err="1" smtClean="0"/>
              <a:t>Замакоис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1\Desktop\вс\24303-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030" name="Picture 6" descr="C:\Users\1\Desktop\вс\1662137063_61-kartinkin-net-p-neobichnie-kosmicheskie-korabli-kosmos-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204864"/>
            <a:ext cx="3818788" cy="286409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588224" y="620687"/>
            <a:ext cx="2304256" cy="8633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вс\6f6553bbc9924decd64318196ac58c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44008" cy="3136938"/>
          </a:xfrm>
          <a:prstGeom prst="rect">
            <a:avLst/>
          </a:prstGeom>
          <a:noFill/>
        </p:spPr>
      </p:pic>
      <p:pic>
        <p:nvPicPr>
          <p:cNvPr id="1027" name="Picture 3" descr="C:\Users\1\Desktop\вс\443307a4214ff2381af4fa241e65d03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0"/>
            <a:ext cx="2592288" cy="3052740"/>
          </a:xfrm>
          <a:prstGeom prst="rect">
            <a:avLst/>
          </a:prstGeom>
          <a:noFill/>
        </p:spPr>
      </p:pic>
      <p:pic>
        <p:nvPicPr>
          <p:cNvPr id="1028" name="Picture 4" descr="C:\Users\1\Desktop\вс\1deffa359129c33299cc2413bc1a6ea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293096"/>
            <a:ext cx="3203848" cy="2354828"/>
          </a:xfrm>
          <a:prstGeom prst="rect">
            <a:avLst/>
          </a:prstGeom>
          <a:noFill/>
        </p:spPr>
      </p:pic>
      <p:pic>
        <p:nvPicPr>
          <p:cNvPr id="1029" name="Picture 5" descr="C:\Users\1\Desktop\вс\Инженер ПТ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01008"/>
            <a:ext cx="3491879" cy="29232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чем разница?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2792" cy="1533848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Космонавт - человек, проводящий испытания и эксплуатацию космической техники в космическом полёте</a:t>
            </a:r>
            <a:r>
              <a:rPr lang="ru-RU" b="0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916832"/>
            <a:ext cx="4320480" cy="18002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Астронавт  - это человек, обученный, оснащенный и развернутый в рамках программы космических полетов человека в качестве командира или члена экипажа на борту космического корабля.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1\Desktop\вс\4537-1-scaled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789040"/>
            <a:ext cx="4041775" cy="2696441"/>
          </a:xfrm>
          <a:prstGeom prst="rect">
            <a:avLst/>
          </a:prstGeom>
          <a:noFill/>
        </p:spPr>
      </p:pic>
      <p:pic>
        <p:nvPicPr>
          <p:cNvPr id="2051" name="Picture 3" descr="C:\Users\1\Desktop\вс\24142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140968"/>
            <a:ext cx="4040188" cy="26934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628800"/>
            <a:ext cx="4112196" cy="20882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Инженер – это специалист, который создает и совершенствует технику, механизмы, устройства, коммуникации.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3356992"/>
            <a:ext cx="4032448" cy="288032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Инженер баллистик – это</a:t>
            </a:r>
            <a:r>
              <a:rPr lang="ru-RU" b="0" dirty="0" smtClean="0"/>
              <a:t> </a:t>
            </a:r>
            <a:r>
              <a:rPr lang="ru-RU" dirty="0" smtClean="0"/>
              <a:t>инженер-исследователь, который отвечает за динамику движения, баллистику и управление орбитальными аппаратами и межпланетными станциями</a:t>
            </a:r>
            <a:r>
              <a:rPr lang="ru-RU" b="0" dirty="0" smtClean="0"/>
              <a:t>.</a:t>
            </a:r>
            <a:endParaRPr lang="ru-RU" dirty="0"/>
          </a:p>
        </p:txBody>
      </p:sp>
      <p:pic>
        <p:nvPicPr>
          <p:cNvPr id="3074" name="Picture 2" descr="C:\Users\1\Desktop\вс\976688629cb6d37a8d3d9c3052258727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48680"/>
            <a:ext cx="4283968" cy="2874107"/>
          </a:xfrm>
          <a:prstGeom prst="rect">
            <a:avLst/>
          </a:prstGeom>
          <a:noFill/>
        </p:spPr>
      </p:pic>
      <p:pic>
        <p:nvPicPr>
          <p:cNvPr id="3075" name="Picture 3" descr="C:\Users\1\Desktop\вс\HFL-Site-Personnel-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322071" cy="2880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4653136"/>
            <a:ext cx="4040188" cy="63976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Космический медик 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2348880"/>
            <a:ext cx="4041775" cy="63976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Космический биолог </a:t>
            </a:r>
            <a:endParaRPr lang="ru-RU" sz="3200" dirty="0"/>
          </a:p>
        </p:txBody>
      </p:sp>
      <p:pic>
        <p:nvPicPr>
          <p:cNvPr id="5122" name="Picture 2" descr="C:\Users\1\Desktop\вс\SHL_82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210363" cy="3096344"/>
          </a:xfrm>
          <a:prstGeom prst="rect">
            <a:avLst/>
          </a:prstGeom>
          <a:noFill/>
        </p:spPr>
      </p:pic>
      <p:pic>
        <p:nvPicPr>
          <p:cNvPr id="5123" name="Picture 3" descr="C:\Users\1\Desktop\вс\1622641488_18-phonoteka_org-p-kosmicheskii-issledovatel-art-krasivo-1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853" y="3212976"/>
            <a:ext cx="4463147" cy="31555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276872"/>
            <a:ext cx="4245868" cy="1317824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Менеджер по космическому туризму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12160" y="3573016"/>
            <a:ext cx="3347864" cy="1656184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Дизайнер космических сооружений</a:t>
            </a:r>
            <a:endParaRPr lang="ru-RU" sz="3200" dirty="0"/>
          </a:p>
        </p:txBody>
      </p:sp>
      <p:pic>
        <p:nvPicPr>
          <p:cNvPr id="6146" name="Picture 2" descr="C:\Users\1\Desktop\вс\1646103930_1-sportishka-com-p-kosmicheskii-turizm-turizm-krasivo-foto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4040188" cy="2780721"/>
          </a:xfrm>
          <a:prstGeom prst="rect">
            <a:avLst/>
          </a:prstGeom>
          <a:noFill/>
        </p:spPr>
      </p:pic>
      <p:pic>
        <p:nvPicPr>
          <p:cNvPr id="6148" name="Picture 4" descr="C:\Users\1\Desktop\вс\64b911d0a39af16ec9e641945406dc5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0198" y="620688"/>
            <a:ext cx="5223802" cy="29383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Космический геолог </a:t>
            </a:r>
            <a:endParaRPr lang="ru-RU" sz="5400" dirty="0"/>
          </a:p>
        </p:txBody>
      </p:sp>
      <p:pic>
        <p:nvPicPr>
          <p:cNvPr id="7170" name="Picture 2" descr="C:\Users\1\Desktop\вс\marsianskij-eksperiment-sr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5540"/>
            <a:ext cx="9143999" cy="5531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вс\24303-or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2656" y="0"/>
            <a:ext cx="10729192" cy="804689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91272" y="0"/>
            <a:ext cx="6552728" cy="2808311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СПАСИБО ЗА ВНИМАНИЕ!</a:t>
            </a:r>
            <a:endParaRPr lang="ru-RU" sz="72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7f21d8a6285cecfe59e893fa2fa4f4e1b45cc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76</Words>
  <Application>Microsoft Office PowerPoint</Application>
  <PresentationFormat>Экран (4:3)</PresentationFormat>
  <Paragraphs>19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ТВОРЦЫ БУДУЩЕГО</vt:lpstr>
      <vt:lpstr>Слайд 2</vt:lpstr>
      <vt:lpstr>Слайд 3</vt:lpstr>
      <vt:lpstr>В чем разница?</vt:lpstr>
      <vt:lpstr>Слайд 5</vt:lpstr>
      <vt:lpstr>Слайд 6</vt:lpstr>
      <vt:lpstr>Слайд 7</vt:lpstr>
      <vt:lpstr>Космический геолог </vt:lpstr>
      <vt:lpstr>СПАСИБО ЗА ВНИМАНИЕ!</vt:lpstr>
      <vt:lpstr>Слайд 10</vt:lpstr>
      <vt:lpstr>Заголовок слайда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Галактика</dc:title>
  <dc:creator>obstinate</dc:creator>
  <dc:description>Шаблон презентации с сайта https://presentation-creation.ru/</dc:description>
  <cp:lastModifiedBy>1</cp:lastModifiedBy>
  <cp:revision>312</cp:revision>
  <dcterms:created xsi:type="dcterms:W3CDTF">2018-02-25T09:09:03Z</dcterms:created>
  <dcterms:modified xsi:type="dcterms:W3CDTF">2023-02-02T03:44:31Z</dcterms:modified>
</cp:coreProperties>
</file>