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61" r:id="rId3"/>
    <p:sldId id="260" r:id="rId4"/>
    <p:sldId id="262" r:id="rId5"/>
    <p:sldId id="263" r:id="rId6"/>
    <p:sldId id="264" r:id="rId7"/>
    <p:sldId id="259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CDC6B58-6F39-47CF-BC42-9F5AC25C9CAF}" type="datetimeFigureOut">
              <a:rPr lang="ru-RU" smtClean="0"/>
              <a:pPr/>
              <a:t>08.11.2017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A0FFB4F8-719A-4CFE-BF03-F702F61B4C2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C6B58-6F39-47CF-BC42-9F5AC25C9CAF}" type="datetimeFigureOut">
              <a:rPr lang="ru-RU" smtClean="0"/>
              <a:pPr/>
              <a:t>08.11.2017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FB4F8-719A-4CFE-BF03-F702F61B4C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C6B58-6F39-47CF-BC42-9F5AC25C9CAF}" type="datetimeFigureOut">
              <a:rPr lang="ru-RU" smtClean="0"/>
              <a:pPr/>
              <a:t>08.11.2017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FB4F8-719A-4CFE-BF03-F702F61B4C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C6B58-6F39-47CF-BC42-9F5AC25C9CAF}" type="datetimeFigureOut">
              <a:rPr lang="ru-RU" smtClean="0"/>
              <a:pPr/>
              <a:t>08.11.2017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FB4F8-719A-4CFE-BF03-F702F61B4C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C6B58-6F39-47CF-BC42-9F5AC25C9CAF}" type="datetimeFigureOut">
              <a:rPr lang="ru-RU" smtClean="0"/>
              <a:pPr/>
              <a:t>08.11.2017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FB4F8-719A-4CFE-BF03-F702F61B4C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C6B58-6F39-47CF-BC42-9F5AC25C9CAF}" type="datetimeFigureOut">
              <a:rPr lang="ru-RU" smtClean="0"/>
              <a:pPr/>
              <a:t>08.11.2017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FB4F8-719A-4CFE-BF03-F702F61B4C2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C6B58-6F39-47CF-BC42-9F5AC25C9CAF}" type="datetimeFigureOut">
              <a:rPr lang="ru-RU" smtClean="0"/>
              <a:pPr/>
              <a:t>08.11.2017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FB4F8-719A-4CFE-BF03-F702F61B4C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C6B58-6F39-47CF-BC42-9F5AC25C9CAF}" type="datetimeFigureOut">
              <a:rPr lang="ru-RU" smtClean="0"/>
              <a:pPr/>
              <a:t>08.11.2017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FB4F8-719A-4CFE-BF03-F702F61B4C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C6B58-6F39-47CF-BC42-9F5AC25C9CAF}" type="datetimeFigureOut">
              <a:rPr lang="ru-RU" smtClean="0"/>
              <a:pPr/>
              <a:t>08.11.2017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FB4F8-719A-4CFE-BF03-F702F61B4C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C6B58-6F39-47CF-BC42-9F5AC25C9CAF}" type="datetimeFigureOut">
              <a:rPr lang="ru-RU" smtClean="0"/>
              <a:pPr/>
              <a:t>08.11.2017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FB4F8-719A-4CFE-BF03-F702F61B4C2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C6B58-6F39-47CF-BC42-9F5AC25C9CAF}" type="datetimeFigureOut">
              <a:rPr lang="ru-RU" smtClean="0"/>
              <a:pPr/>
              <a:t>08.11.2017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FB4F8-719A-4CFE-BF03-F702F61B4C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CDC6B58-6F39-47CF-BC42-9F5AC25C9CAF}" type="datetimeFigureOut">
              <a:rPr lang="ru-RU" smtClean="0"/>
              <a:pPr/>
              <a:t>08.11.2017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A0FFB4F8-719A-4CFE-BF03-F702F61B4C2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5" descr="E:\мама\Рисунки\рисунки\computador05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500063"/>
            <a:ext cx="1500187" cy="1357312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  <p:sp>
        <p:nvSpPr>
          <p:cNvPr id="3075" name="TextBox 6"/>
          <p:cNvSpPr txBox="1">
            <a:spLocks noChangeArrowheads="1"/>
          </p:cNvSpPr>
          <p:nvPr/>
        </p:nvSpPr>
        <p:spPr bwMode="auto">
          <a:xfrm>
            <a:off x="785813" y="1785938"/>
            <a:ext cx="8143875" cy="514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Расскажи мне, и я забуду,</a:t>
            </a:r>
          </a:p>
          <a:p>
            <a:r>
              <a:rPr lang="ru-RU" sz="4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Покажи мне, и я запомню,</a:t>
            </a:r>
          </a:p>
          <a:p>
            <a:r>
              <a:rPr lang="ru-RU" sz="4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Дай мне попробовать,</a:t>
            </a:r>
            <a:endParaRPr lang="en-US" sz="4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4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			</a:t>
            </a:r>
            <a:r>
              <a:rPr lang="ru-RU" sz="4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я </a:t>
            </a:r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научусь.</a:t>
            </a:r>
            <a:endParaRPr lang="ru-RU" sz="4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800" dirty="0"/>
          </a:p>
          <a:p>
            <a:endParaRPr lang="ru-RU" sz="4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6" descr="E:\мама\Рисунки\SF02BA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0" y="5072063"/>
            <a:ext cx="8572500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9330" name="Rectangle 2"/>
          <p:cNvSpPr>
            <a:spLocks noChangeArrowheads="1"/>
          </p:cNvSpPr>
          <p:nvPr/>
        </p:nvSpPr>
        <p:spPr bwMode="auto">
          <a:xfrm>
            <a:off x="2987824" y="5301208"/>
            <a:ext cx="572624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(Древняя китайская пословица)</a:t>
            </a:r>
            <a:endParaRPr kumimoji="0" lang="ru-RU" sz="32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32403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000"/>
                            </p:stCondLst>
                            <p:childTnLst>
                              <p:par>
                                <p:cTn id="2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pic>
        <p:nvPicPr>
          <p:cNvPr id="62467" name="Picture 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2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814900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524000" y="692696"/>
          <a:ext cx="6096000" cy="5256584"/>
        </p:xfrm>
        <a:graphic>
          <a:graphicData uri="http://schemas.openxmlformats.org/drawingml/2006/table">
            <a:tbl>
              <a:tblPr/>
              <a:tblGrid>
                <a:gridCol w="6096000"/>
              </a:tblGrid>
              <a:tr h="525658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 Закончи предложения: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1) Целую часть от дробной части отделяют ____________________.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2) Любое число, знаменатель дробной части которого выражается единицей с одним или несколькими нулями, можно представить в виде _______________.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3) Если в записи десятичной дроби справа приписать или отбросить один или несколько нулей, то получится дробь, ______________ данной дроби.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2.Установите соответствие между величинами и их возможными значениями: </a:t>
            </a:r>
            <a:b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 каждому элементу первого столбца подберите соответствующий элемент из второго столбца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899592" y="2884170"/>
          <a:ext cx="7200799" cy="2705070"/>
        </p:xfrm>
        <a:graphic>
          <a:graphicData uri="http://schemas.openxmlformats.org/drawingml/2006/table">
            <a:tbl>
              <a:tblPr/>
              <a:tblGrid>
                <a:gridCol w="3304330"/>
                <a:gridCol w="164616"/>
                <a:gridCol w="3731853"/>
              </a:tblGrid>
              <a:tr h="5693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ВЕЛИЧИНЫ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endParaRPr lang="ru-RU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ВОЗМОЖНЫЕЗНАЧЕНИЯ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356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А) рост ребёнка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Б) </a:t>
                      </a:r>
                      <a:r>
                        <a:rPr lang="ru-RU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толщина 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листа </a:t>
                      </a:r>
                      <a:r>
                        <a:rPr lang="ru-RU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бумаги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В) длина </a:t>
                      </a:r>
                      <a:r>
                        <a:rPr lang="ru-RU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автобусного маршрута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Г) </a:t>
                      </a:r>
                      <a:r>
                        <a:rPr lang="ru-RU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высота жилого 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дома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 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1) 32,8 км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2) 30,2 м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3) 0,2 мм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) 1,5 м 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524000" y="1484784"/>
          <a:ext cx="6096000" cy="4176464"/>
        </p:xfrm>
        <a:graphic>
          <a:graphicData uri="http://schemas.openxmlformats.org/drawingml/2006/table">
            <a:tbl>
              <a:tblPr/>
              <a:tblGrid>
                <a:gridCol w="6096000"/>
              </a:tblGrid>
              <a:tr h="41764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3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3. Определите истинность или ложность высказываний</a:t>
                      </a:r>
                      <a:endParaRPr lang="ru-RU" sz="3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3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7,02&gt;7,20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3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0,5&gt;0,499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3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2,94&lt;0,294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3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1,8=1,800</a:t>
                      </a: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524000" y="1268760"/>
          <a:ext cx="6096000" cy="3100197"/>
        </p:xfrm>
        <a:graphic>
          <a:graphicData uri="http://schemas.openxmlformats.org/drawingml/2006/table">
            <a:tbl>
              <a:tblPr/>
              <a:tblGrid>
                <a:gridCol w="6096000"/>
              </a:tblGrid>
              <a:tr h="226539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 Закончи предложения:</a:t>
                      </a:r>
                      <a:endParaRPr lang="ru-RU" sz="1600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1) Целую часть от дробной части отделяют </a:t>
                      </a:r>
                      <a:r>
                        <a:rPr lang="ru-RU" sz="16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600" u="sng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запятой</a:t>
                      </a:r>
                      <a:endParaRPr lang="ru-RU" sz="1600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2) Любое число, знаменатель дробной части которого выражается единицей с одним или несколькими нулями, можно представить в виде </a:t>
                      </a:r>
                      <a:r>
                        <a:rPr lang="ru-RU" sz="16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600" u="sng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десятичной дроби</a:t>
                      </a:r>
                      <a:endParaRPr lang="ru-RU" sz="1600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3) Если в записи десятичной дроби справа приписать или отбросить один или несколько нулей, то получится дробь, </a:t>
                      </a:r>
                      <a:r>
                        <a:rPr lang="ru-RU" sz="16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600" u="sng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равная  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данной дроби.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2. Установите соответствие между величинами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endParaRPr lang="ru-RU" sz="1600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228600" indent="-228600"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AutoNum type="arabicPeriod"/>
                      </a:pP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0" y="4148299"/>
          <a:ext cx="6096000" cy="9368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57112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6497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524000" y="5301208"/>
          <a:ext cx="6096000" cy="360040"/>
        </p:xfrm>
        <a:graphic>
          <a:graphicData uri="http://schemas.openxmlformats.org/drawingml/2006/table">
            <a:tbl>
              <a:tblPr/>
              <a:tblGrid>
                <a:gridCol w="6096000"/>
              </a:tblGrid>
              <a:tr h="3600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3. Определите истинность или ложность высказываний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524000" y="5733256"/>
          <a:ext cx="6096000" cy="504056"/>
        </p:xfrm>
        <a:graphic>
          <a:graphicData uri="http://schemas.openxmlformats.org/drawingml/2006/table">
            <a:tbl>
              <a:tblPr/>
              <a:tblGrid>
                <a:gridCol w="6096000"/>
              </a:tblGrid>
              <a:tr h="5040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Л И Л И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116632"/>
            <a:ext cx="8858250" cy="1359024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Алгоритм сложения (вычитания) десятичных дробей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00398770"/>
              </p:ext>
            </p:extLst>
          </p:nvPr>
        </p:nvGraphicFramePr>
        <p:xfrm>
          <a:off x="428625" y="1500188"/>
          <a:ext cx="8429625" cy="5072062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558367"/>
                <a:gridCol w="4513695"/>
                <a:gridCol w="1643063"/>
                <a:gridCol w="1714500"/>
              </a:tblGrid>
              <a:tr h="795168">
                <a:tc>
                  <a:txBody>
                    <a:bodyPr/>
                    <a:lstStyle/>
                    <a:p>
                      <a:r>
                        <a:rPr lang="ru-RU" sz="2000" b="0" dirty="0" smtClean="0"/>
                        <a:t>№</a:t>
                      </a:r>
                      <a:endParaRPr lang="ru-RU" sz="2000" b="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Алгоритм</a:t>
                      </a:r>
                      <a:endParaRPr lang="ru-RU" sz="20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/>
                        <a:t>4,52+2,3</a:t>
                      </a:r>
                      <a:endParaRPr lang="ru-RU" sz="2000" b="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/>
                        <a:t>4,52-2,3</a:t>
                      </a:r>
                      <a:endParaRPr lang="ru-RU" sz="2000" b="0" dirty="0"/>
                    </a:p>
                  </a:txBody>
                  <a:tcPr marL="91439" marR="91439"/>
                </a:tc>
              </a:tr>
              <a:tr h="795168">
                <a:tc>
                  <a:txBody>
                    <a:bodyPr/>
                    <a:lstStyle/>
                    <a:p>
                      <a:r>
                        <a:rPr lang="ru-RU" sz="2000" b="0" dirty="0" smtClean="0"/>
                        <a:t>1</a:t>
                      </a:r>
                      <a:endParaRPr lang="ru-RU" sz="2000" b="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Уравнять в дробях количество знаков после запятой</a:t>
                      </a:r>
                      <a:endParaRPr lang="ru-RU" sz="2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dirty="0" smtClean="0"/>
                        <a:t>4,52 и 2,30</a:t>
                      </a:r>
                      <a:endParaRPr lang="ru-RU" sz="3200" b="0" dirty="0" smtClean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dirty="0" smtClean="0"/>
                        <a:t>4,52 и 2,30</a:t>
                      </a:r>
                      <a:endParaRPr lang="ru-RU" sz="3200" b="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0" dirty="0" smtClean="0"/>
                    </a:p>
                  </a:txBody>
                  <a:tcPr marL="91439" marR="91439"/>
                </a:tc>
              </a:tr>
              <a:tr h="1140893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2</a:t>
                      </a:r>
                      <a:endParaRPr lang="ru-RU" sz="20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Записать дроби друг под другом так, чтобы запятая была записана под запятой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4,52 </a:t>
                      </a:r>
                    </a:p>
                    <a:p>
                      <a:pPr algn="ctr"/>
                      <a:r>
                        <a:rPr lang="ru-RU" sz="2000" u="sng" dirty="0" smtClean="0"/>
                        <a:t>2,30</a:t>
                      </a:r>
                      <a:endParaRPr lang="ru-RU" sz="2000" u="sng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4,52 </a:t>
                      </a:r>
                    </a:p>
                    <a:p>
                      <a:pPr algn="ctr"/>
                      <a:r>
                        <a:rPr lang="ru-RU" sz="2000" u="sng" dirty="0" smtClean="0"/>
                        <a:t> 2,30</a:t>
                      </a:r>
                    </a:p>
                    <a:p>
                      <a:pPr algn="ctr"/>
                      <a:endParaRPr lang="ru-RU" sz="2000" dirty="0"/>
                    </a:p>
                  </a:txBody>
                  <a:tcPr marL="91439" marR="91439"/>
                </a:tc>
              </a:tr>
              <a:tr h="1140893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3</a:t>
                      </a:r>
                      <a:endParaRPr lang="ru-RU" sz="20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514350" indent="-514350" algn="l" eaLnBrk="1" hangingPunct="1">
                        <a:buFontTx/>
                        <a:buNone/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Выполнить сложение (вычитание),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не </a:t>
                      </a:r>
                      <a:r>
                        <a:rPr lang="ru-RU" sz="2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обращая внимание на запятую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+  4,52 </a:t>
                      </a:r>
                    </a:p>
                    <a:p>
                      <a:pPr algn="ctr"/>
                      <a:r>
                        <a:rPr lang="ru-RU" sz="2000" u="sng" dirty="0" smtClean="0"/>
                        <a:t>    2,30</a:t>
                      </a:r>
                      <a:endParaRPr lang="ru-RU" sz="2000" dirty="0" smtClean="0"/>
                    </a:p>
                    <a:p>
                      <a:pPr algn="ctr"/>
                      <a:r>
                        <a:rPr lang="ru-RU" sz="2000" dirty="0" smtClean="0"/>
                        <a:t>    6</a:t>
                      </a:r>
                      <a:r>
                        <a:rPr lang="ru-RU" sz="2000" baseline="0" dirty="0" smtClean="0"/>
                        <a:t> </a:t>
                      </a:r>
                      <a:r>
                        <a:rPr lang="ru-RU" sz="2000" dirty="0" smtClean="0"/>
                        <a:t>82</a:t>
                      </a: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-  4,52 </a:t>
                      </a:r>
                    </a:p>
                    <a:p>
                      <a:pPr algn="ctr"/>
                      <a:r>
                        <a:rPr lang="ru-RU" sz="2000" u="sng" dirty="0" smtClean="0"/>
                        <a:t>   2,30</a:t>
                      </a:r>
                    </a:p>
                    <a:p>
                      <a:pPr algn="ctr"/>
                      <a:r>
                        <a:rPr lang="ru-RU" sz="2000" dirty="0" smtClean="0"/>
                        <a:t>   2 22</a:t>
                      </a:r>
                    </a:p>
                  </a:txBody>
                  <a:tcPr marL="91439" marR="91439"/>
                </a:tc>
              </a:tr>
              <a:tr h="11999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4</a:t>
                      </a:r>
                      <a:endParaRPr lang="ru-RU" sz="20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514350" indent="-514350" algn="l" eaLnBrk="1" hangingPunct="1">
                        <a:buFontTx/>
                        <a:buNone/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Поставить в ответе запятую под </a:t>
                      </a:r>
                    </a:p>
                    <a:p>
                      <a:pPr marL="514350" indent="-514350" algn="l" eaLnBrk="1" hangingPunct="1">
                        <a:buFontTx/>
                        <a:buNone/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запятой в данных дробях</a:t>
                      </a: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+  4,52 </a:t>
                      </a:r>
                    </a:p>
                    <a:p>
                      <a:pPr algn="ctr"/>
                      <a:r>
                        <a:rPr lang="ru-RU" sz="2000" u="sng" dirty="0" smtClean="0"/>
                        <a:t>    2,30</a:t>
                      </a:r>
                      <a:endParaRPr lang="ru-RU" sz="2000" dirty="0" smtClean="0"/>
                    </a:p>
                    <a:p>
                      <a:pPr algn="ctr"/>
                      <a:r>
                        <a:rPr lang="ru-RU" sz="2000" dirty="0" smtClean="0"/>
                        <a:t>    6,82</a:t>
                      </a: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-  4,52 </a:t>
                      </a:r>
                    </a:p>
                    <a:p>
                      <a:pPr algn="ctr"/>
                      <a:r>
                        <a:rPr lang="ru-RU" sz="2000" u="sng" dirty="0" smtClean="0"/>
                        <a:t>   2,30</a:t>
                      </a:r>
                    </a:p>
                    <a:p>
                      <a:pPr algn="ctr"/>
                      <a:r>
                        <a:rPr lang="ru-RU" sz="2000" dirty="0" smtClean="0"/>
                        <a:t>   2,22</a:t>
                      </a:r>
                    </a:p>
                  </a:txBody>
                  <a:tcPr marL="91439" marR="91439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05214542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40</TotalTime>
  <Words>318</Words>
  <Application>Microsoft Office PowerPoint</Application>
  <PresentationFormat>Экран (4:3)</PresentationFormat>
  <Paragraphs>76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Остин</vt:lpstr>
      <vt:lpstr>Слайд 1</vt:lpstr>
      <vt:lpstr>Слайд 2</vt:lpstr>
      <vt:lpstr>Слайд 3</vt:lpstr>
      <vt:lpstr>2.Установите соответствие между величинами и их возможными значениями:  к каждому элементу первого столбца подберите соответствующий элемент из второго столбца</vt:lpstr>
      <vt:lpstr>Слайд 5</vt:lpstr>
      <vt:lpstr>Слайд 6</vt:lpstr>
      <vt:lpstr>Алгоритм сложения (вычитания) десятичных дробей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ukt</dc:creator>
  <cp:lastModifiedBy>ОВ</cp:lastModifiedBy>
  <cp:revision>7</cp:revision>
  <dcterms:created xsi:type="dcterms:W3CDTF">2016-01-24T15:46:25Z</dcterms:created>
  <dcterms:modified xsi:type="dcterms:W3CDTF">2017-11-08T09:48:42Z</dcterms:modified>
</cp:coreProperties>
</file>