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5" r:id="rId3"/>
    <p:sldId id="269" r:id="rId4"/>
    <p:sldId id="257" r:id="rId5"/>
    <p:sldId id="270" r:id="rId6"/>
    <p:sldId id="260" r:id="rId7"/>
    <p:sldId id="272" r:id="rId8"/>
    <p:sldId id="263" r:id="rId9"/>
    <p:sldId id="271" r:id="rId10"/>
    <p:sldId id="264" r:id="rId11"/>
    <p:sldId id="273" r:id="rId12"/>
    <p:sldId id="268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6600"/>
    <a:srgbClr val="009900"/>
    <a:srgbClr val="CCFFCC"/>
    <a:srgbClr val="FFFF99"/>
    <a:srgbClr val="99FF99"/>
    <a:srgbClr val="CCFF33"/>
    <a:srgbClr val="CCFF66"/>
    <a:srgbClr val="CCFF99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38600-FFD6-43EA-A4F4-1E63B4B50AA8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D6D83-EFAD-45C8-8831-3C8E57B7EE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CC"/>
            </a:gs>
            <a:gs pos="17999">
              <a:srgbClr val="CCFF99"/>
            </a:gs>
            <a:gs pos="36000">
              <a:srgbClr val="99FF99"/>
            </a:gs>
            <a:gs pos="61000">
              <a:srgbClr val="CCFF66"/>
            </a:gs>
            <a:gs pos="61000">
              <a:srgbClr val="CCFF33">
                <a:alpha val="59000"/>
              </a:srgbClr>
            </a:gs>
            <a:gs pos="100000">
              <a:srgbClr val="FFFF99">
                <a:alpha val="35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FA9DF-F362-46FA-97A9-A57CFFE0851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5FD46-15AB-4C45-9701-978FF5763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4.png"/><Relationship Id="rId5" Type="http://schemas.openxmlformats.org/officeDocument/2006/relationships/slide" Target="slide4.xml"/><Relationship Id="rId10" Type="http://schemas.openxmlformats.org/officeDocument/2006/relationships/image" Target="../media/image3.jpeg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10" Type="http://schemas.openxmlformats.org/officeDocument/2006/relationships/image" Target="../media/image14.jpeg"/><Relationship Id="rId4" Type="http://schemas.openxmlformats.org/officeDocument/2006/relationships/image" Target="../media/image34.jpeg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2.pn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5" Type="http://schemas.openxmlformats.org/officeDocument/2006/relationships/image" Target="../media/image4.pn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gi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4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8.jpeg"/><Relationship Id="rId7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348880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63279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>
              <a:hlinkClick r:id="rId5" action="ppaction://hlinksldjump"/>
            </p:cNvPr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>
              <a:hlinkClick r:id="rId6" action="ppaction://hlinksldjump"/>
            </p:cNvPr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>
              <a:hlinkClick r:id="rId7" action="ppaction://hlinksldjump"/>
            </p:cNvPr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>
              <a:hlinkClick r:id="rId8" action="ppaction://hlinksldjump"/>
            </p:cNvPr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948264" y="2996952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>
              <a:hlinkClick r:id="rId9" action="ppaction://hlinksldjump"/>
            </p:cNvPr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2276872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504" y="2492896"/>
            <a:ext cx="811986" cy="1008112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3053796" y="188640"/>
            <a:ext cx="30364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rgbClr val="CC33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Путешествие </a:t>
            </a:r>
          </a:p>
          <a:p>
            <a:pPr algn="ctr"/>
            <a:r>
              <a:rPr lang="ru-RU" sz="3200" b="1" dirty="0" smtClean="0">
                <a:ln w="24500" cmpd="dbl">
                  <a:solidFill>
                    <a:srgbClr val="CC33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в страну </a:t>
            </a:r>
            <a:endParaRPr lang="ru-RU" sz="3200" b="1" dirty="0" smtClean="0">
              <a:ln w="24500" cmpd="dbl">
                <a:solidFill>
                  <a:srgbClr val="CC33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3200" b="1" dirty="0" smtClean="0">
                <a:ln w="24500" cmpd="dbl">
                  <a:solidFill>
                    <a:srgbClr val="CC33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3200" b="1" dirty="0" smtClean="0">
                <a:ln w="24500" cmpd="dbl">
                  <a:solidFill>
                    <a:srgbClr val="CC33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Здоровье»</a:t>
            </a:r>
            <a:endParaRPr lang="ru-RU" sz="3200" b="1" cap="none" spc="0" dirty="0">
              <a:ln w="24500" cmpd="dbl">
                <a:solidFill>
                  <a:srgbClr val="CC33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32240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164288" y="6165304"/>
            <a:ext cx="1979712" cy="692696"/>
          </a:xfrm>
          <a:prstGeom prst="roundRect">
            <a:avLst/>
          </a:prstGeom>
          <a:ln>
            <a:solidFill>
              <a:srgbClr val="CC3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Автор: воспитатель МБДОУ № 48 г. Апатиты Баева Ольга Валерьевна</a:t>
            </a:r>
            <a:endParaRPr lang="ru-RU" sz="12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5751" t="19476" r="4149" b="6399"/>
          <a:stretch>
            <a:fillRect/>
          </a:stretch>
        </p:blipFill>
        <p:spPr bwMode="auto">
          <a:xfrm>
            <a:off x="971600" y="476672"/>
            <a:ext cx="2232248" cy="18002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3" name="Picture 2" descr="ÐÐ°ÑÑÐ¸Ð½ÐºÐ¸ Ð¿Ð¾ Ð·Ð°Ð¿ÑÐ¾ÑÑ ÐºÐ°ÑÑÐ¸Ð½ÐºÐ° Ð´Ð»Ñ Ð´ÐµÑÐµÐ¹ ÑÐµÐ±ÐµÐ½Ð¾Ðº Ð¸Ð³ÑÐ°ÐµÑ Ð½Ð° ÐºÐ¾Ð²Ñ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4664"/>
            <a:ext cx="2520281" cy="180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4" name="Picture 2" descr="ÐÐ°ÑÑÐ¸Ð½ÐºÐ¸ Ð¿Ð¾ Ð·Ð°Ð¿ÑÐ¾ÑÑ ÐºÐ°ÑÑÐ¸Ð½ÐºÐ¸ Ð´Ð»Ñ Ð´Ð¾ÑÐºÐ¾Ð»ÑÐ½Ð¸ÐºÐ¾Ð² ÑÐµÐ±ÐµÐ½Ð¾Ðº Ð¸Ð´ÐµÑ Ð¿Ð¾ Ð¿ÐµÑÐµÑÐ¾Ð´Ð½Ð¾Ð¼Ñ Ð¿ÐµÑÐµÑÐ¾Ð´Ñ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420888"/>
            <a:ext cx="2200000" cy="180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5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420888"/>
            <a:ext cx="2520277" cy="180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6" name="Picture 4" descr="ÐÐ°ÑÑÐ¸Ð½ÐºÐ¸ Ð¿Ð¾ Ð·Ð°Ð¿ÑÐ¾ÑÑ ÑÐµÐ±ÐµÐ½Ð¾Ðº ÐºÑÐ¿Ð°ÐµÑÑÑ Ñ ÐºÑÑÐ³Ð¾Ð¼  Ð±ÐµÐ·Ð¾Ð¿Ð°ÑÐ½Ð¾Ðµ Ð¿Ð¾Ð²ÐµÐ´ÐµÐ½Ð¸Ðµ Ð´Ð»Ñ Ð´Ð¾ÑÐºÐ¾Ð»ÑÐ½Ð¸ÐºÐ¾Ð²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4437112"/>
            <a:ext cx="2160239" cy="180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7" name="Picture 16" descr="ÐÐ°ÑÑÐ¸Ð½ÐºÐ¸ Ð¿Ð¾ Ð·Ð°Ð¿ÑÐ¾ÑÑ ÐºÐ°ÑÑÐ¸Ð½ÐºÐ¸ Ð´Ð»Ñ Ð´Ð¾ÑÐºÐ¾Ð»ÑÐ½Ð¸ÐºÐ¾Ð² Ð¾Ð¿Ð°ÑÐ½Ð¾ ÐºÑÐ¿Ð°ÑÑÑÑ Ð·Ð°Ð¿ÑÐµÑÐµÐ½Ð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365104"/>
            <a:ext cx="2556000" cy="177480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pic>
        <p:nvPicPr>
          <p:cNvPr id="215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404664"/>
            <a:ext cx="2160240" cy="21602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89132" y="745540"/>
            <a:ext cx="140294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ОПАСНОСТИ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 ВОКРУГ НАС</a:t>
            </a:r>
            <a:endParaRPr lang="ru-RU" sz="1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1556792"/>
            <a:ext cx="811986" cy="1008112"/>
          </a:xfrm>
          <a:prstGeom prst="rect">
            <a:avLst/>
          </a:prstGeom>
          <a:noFill/>
        </p:spPr>
      </p:pic>
      <p:pic>
        <p:nvPicPr>
          <p:cNvPr id="12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6093296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916832"/>
            <a:ext cx="811986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1440160" cy="14401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60669" y="260648"/>
            <a:ext cx="822662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СПОРТ</a:t>
            </a:r>
          </a:p>
        </p:txBody>
      </p:sp>
      <p:pic>
        <p:nvPicPr>
          <p:cNvPr id="21506" name="Picture 2" descr="ÐÐ°ÑÑÐ¸Ð½ÐºÐ¸ Ð¿Ð¾ Ð·Ð°Ð¿ÑÐ¾ÑÑ ÐºÐ°ÑÑÐ¸Ð½ÐºÐ° Ð¾ÑÐºÐ¸ Ð´Ð»Ñ Ð¿Ð»Ð°Ð²Ð°Ð½Ð¸Ñ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212" b="18182"/>
          <a:stretch>
            <a:fillRect/>
          </a:stretch>
        </p:blipFill>
        <p:spPr bwMode="auto">
          <a:xfrm>
            <a:off x="467544" y="1556792"/>
            <a:ext cx="1508568" cy="914283"/>
          </a:xfrm>
          <a:prstGeom prst="rect">
            <a:avLst/>
          </a:prstGeom>
          <a:solidFill>
            <a:schemeClr val="bg1"/>
          </a:solidFill>
          <a:ln w="12700">
            <a:solidFill>
              <a:srgbClr val="00B0F0"/>
            </a:solidFill>
            <a:prstDash val="solid"/>
          </a:ln>
        </p:spPr>
      </p:pic>
      <p:pic>
        <p:nvPicPr>
          <p:cNvPr id="6" name="Рисунок 5" descr="ÐÐ°ÑÑÐ¸Ð½ÐºÐ¸ Ð¿Ð¾ Ð·Ð°Ð¿ÑÐ¾ÑÑ ÐºÐ°ÑÑÐ¸Ð½ÐºÐ° Ð´Ð»Ñ Ð´ÐµÑÐµÐ¹ Ð»Ð°ÑÑÑ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484784"/>
            <a:ext cx="1296144" cy="1080120"/>
          </a:xfrm>
          <a:prstGeom prst="rect">
            <a:avLst/>
          </a:prstGeom>
          <a:solidFill>
            <a:schemeClr val="bg1"/>
          </a:solidFill>
          <a:ln w="12700">
            <a:solidFill>
              <a:srgbClr val="00B0F0"/>
            </a:solidFill>
            <a:prstDash val="solid"/>
          </a:ln>
        </p:spPr>
      </p:pic>
      <p:pic>
        <p:nvPicPr>
          <p:cNvPr id="21510" name="Picture 6" descr="ÐÐ°ÑÑÐ¸Ð½ÐºÐ¸ Ð¿Ð¾ Ð·Ð°Ð¿ÑÐ¾ÑÑ ÐºÐ°ÑÑÐ¸Ð½ÐºÐ° Ð±Ð°ÑÑÐµÐ¹Ð½ Ð¿ÑÑÑÐ¾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1188" y="1484784"/>
            <a:ext cx="1621012" cy="1080000"/>
          </a:xfrm>
          <a:prstGeom prst="rect">
            <a:avLst/>
          </a:prstGeom>
          <a:noFill/>
          <a:ln w="12700">
            <a:solidFill>
              <a:srgbClr val="00B0F0"/>
            </a:solidFill>
            <a:prstDash val="solid"/>
          </a:ln>
        </p:spPr>
      </p:pic>
      <p:pic>
        <p:nvPicPr>
          <p:cNvPr id="21518" name="Picture 14" descr="ÐÐ°ÑÑÐ¸Ð½ÐºÐ¸ Ð¿Ð¾ Ð·Ð°Ð¿ÑÐ¾ÑÑ ÐºÐ°ÑÑÐ¸Ð½ÐºÐ° ÑÑÑÐ±Ð¾Ð»ÑÐ½Ð¾Ð³Ð¾ Ð¼ÑÑÐ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924944"/>
            <a:ext cx="1296144" cy="122413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  <a:prstDash val="solid"/>
          </a:ln>
        </p:spPr>
      </p:pic>
      <p:pic>
        <p:nvPicPr>
          <p:cNvPr id="21520" name="Picture 16" descr="ÐÐ°ÑÑÐ¸Ð½ÐºÐ¸ Ð¿Ð¾ Ð·Ð°Ð¿ÑÐ¾ÑÑ ÐºÐ°ÑÑÐ¸Ð½ÐºÐ° ÑÑÑÐ±Ð¾Ð»ÑÐ½Ðµ Ð¿Ð¾Ð»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2996952"/>
            <a:ext cx="1728192" cy="1152128"/>
          </a:xfrm>
          <a:prstGeom prst="rect">
            <a:avLst/>
          </a:prstGeom>
          <a:noFill/>
          <a:ln w="19050">
            <a:solidFill>
              <a:srgbClr val="00B050"/>
            </a:solidFill>
            <a:prstDash val="solid"/>
          </a:ln>
        </p:spPr>
      </p:pic>
      <p:pic>
        <p:nvPicPr>
          <p:cNvPr id="21522" name="Picture 1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42" b="9434"/>
          <a:stretch>
            <a:fillRect/>
          </a:stretch>
        </p:blipFill>
        <p:spPr bwMode="auto">
          <a:xfrm>
            <a:off x="2553776" y="2924944"/>
            <a:ext cx="1802200" cy="122413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  <a:prstDash val="solid"/>
          </a:ln>
        </p:spPr>
      </p:pic>
      <p:pic>
        <p:nvPicPr>
          <p:cNvPr id="18" name="Picture 2" descr="http://dic.academic.ru/pictures/wiki/files/50/220px-Basketball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3" y="1412776"/>
            <a:ext cx="1224135" cy="1224136"/>
          </a:xfrm>
          <a:prstGeom prst="rect">
            <a:avLst/>
          </a:prstGeom>
          <a:solidFill>
            <a:schemeClr val="bg1"/>
          </a:solidFill>
          <a:ln w="12700">
            <a:solidFill>
              <a:srgbClr val="00B0F0"/>
            </a:solidFill>
            <a:prstDash val="solid"/>
          </a:ln>
        </p:spPr>
      </p:pic>
      <p:pic>
        <p:nvPicPr>
          <p:cNvPr id="19" name="Picture 10" descr="http://babyessport.narod.ru/olderfiles/1/hm_stick2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38650" y="2852936"/>
            <a:ext cx="1389534" cy="1389534"/>
          </a:xfrm>
          <a:prstGeom prst="rect">
            <a:avLst/>
          </a:prstGeom>
          <a:solidFill>
            <a:schemeClr val="bg1"/>
          </a:solidFill>
          <a:ln w="19050">
            <a:solidFill>
              <a:srgbClr val="009900"/>
            </a:solidFill>
            <a:prstDash val="solid"/>
          </a:ln>
        </p:spPr>
      </p:pic>
      <p:pic>
        <p:nvPicPr>
          <p:cNvPr id="21532" name="Picture 28" descr="ÐÐ°ÑÑÐ¸Ð½ÐºÐ¸ Ð¿Ð¾ Ð·Ð°Ð¿ÑÐ¾ÑÑ ÐºÐ°ÑÑÐ¸Ð½ÐºÐ° ÑÐ°ÐºÐµÑÐºÐ°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653136"/>
            <a:ext cx="1368152" cy="1368152"/>
          </a:xfrm>
          <a:prstGeom prst="rect">
            <a:avLst/>
          </a:prstGeom>
          <a:solidFill>
            <a:schemeClr val="bg1"/>
          </a:solidFill>
          <a:ln w="19050">
            <a:solidFill>
              <a:srgbClr val="FF6600"/>
            </a:solidFill>
            <a:prstDash val="solid"/>
          </a:ln>
        </p:spPr>
      </p:pic>
      <p:pic>
        <p:nvPicPr>
          <p:cNvPr id="21536" name="Picture 32" descr="ÐÐ°ÑÑÐ¸Ð½ÐºÐ¸ Ð¿Ð¾ Ð·Ð°Ð¿ÑÐ¾ÑÑ ÐºÐ°ÑÑÐ¸Ð½ÐºÐ° ÑÐµÐ½Ð½Ð¸ÑÐ½ÑÐ¹ Ð¼ÑÑÐ¸Ðº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581128"/>
            <a:ext cx="1368152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FF6600"/>
            </a:solidFill>
            <a:prstDash val="solid"/>
          </a:ln>
        </p:spPr>
      </p:pic>
      <p:pic>
        <p:nvPicPr>
          <p:cNvPr id="21538" name="Picture 34" descr="ÐÐ°ÑÑÐ¸Ð½ÐºÐ¸ Ð¿Ð¾ Ð·Ð°Ð¿ÑÐ¾ÑÑ ÐºÐ°ÑÑÐ¸Ð½ÐºÐ° ÑÐµÐ½Ð½Ð¸ÑÐ½ÑÐ¹ ÐºÐ¾ÑÑ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83768" y="4725144"/>
            <a:ext cx="1944217" cy="1224136"/>
          </a:xfrm>
          <a:prstGeom prst="rect">
            <a:avLst/>
          </a:prstGeom>
          <a:noFill/>
          <a:ln w="19050">
            <a:solidFill>
              <a:srgbClr val="FF6600"/>
            </a:solidFill>
            <a:prstDash val="solid"/>
          </a:ln>
        </p:spPr>
      </p:pic>
      <p:pic>
        <p:nvPicPr>
          <p:cNvPr id="30" name="Picture 2" descr="http://img2.board.com.ua/a/2000619941/wm/1-setka-tsep-basketbolnaya-antivandalnaya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581128"/>
            <a:ext cx="1398305" cy="1283340"/>
          </a:xfrm>
          <a:prstGeom prst="rect">
            <a:avLst/>
          </a:prstGeom>
          <a:solidFill>
            <a:schemeClr val="bg1"/>
          </a:solidFill>
          <a:ln w="19050">
            <a:solidFill>
              <a:srgbClr val="FF6600"/>
            </a:solidFill>
            <a:prstDash val="solid"/>
          </a:ln>
        </p:spPr>
      </p:pic>
      <p:pic>
        <p:nvPicPr>
          <p:cNvPr id="1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59832" y="260648"/>
            <a:ext cx="811986" cy="1008112"/>
          </a:xfrm>
          <a:prstGeom prst="rect">
            <a:avLst/>
          </a:prstGeom>
          <a:noFill/>
        </p:spPr>
      </p:pic>
      <p:pic>
        <p:nvPicPr>
          <p:cNvPr id="17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6093296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31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4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7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1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70" dur="1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71" dur="1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1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83" dur="1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1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1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6" dur="1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1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1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109" dur="1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3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1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1" dur="1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2" dur="1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3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1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1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animClr clrSpc="rgb">
                                      <p:cBhvr>
                                        <p:cTn id="135" dur="1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99"/>
                                      </p:to>
                                    </p:animClr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1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3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2014" y="1844824"/>
            <a:ext cx="811986" cy="1008112"/>
          </a:xfrm>
          <a:prstGeom prst="rect">
            <a:avLst/>
          </a:prstGeom>
          <a:noFill/>
        </p:spPr>
      </p:pic>
      <p:pic>
        <p:nvPicPr>
          <p:cNvPr id="22530" name="Picture 2" descr="ÐÐ°ÑÑÐ¸Ð½ÐºÐ¸ Ð¿Ð¾ Ð·Ð°Ð¿ÑÐ¾ÑÑ Ð³Ð¸ÑÐºÐ° ÑÐµÐ¹ÐµÑÐ²ÐµÑÐº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260648"/>
            <a:ext cx="1900438" cy="199687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32656"/>
            <a:ext cx="2160240" cy="21602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08370" y="692696"/>
            <a:ext cx="136447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ПОЛЕЗНЫЕ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ПРОДУКТЫ</a:t>
            </a:r>
          </a:p>
        </p:txBody>
      </p:sp>
      <p:pic>
        <p:nvPicPr>
          <p:cNvPr id="1030" name="Picture 6" descr="ÐÐ°ÑÑÐ¸Ð½ÐºÐ¸ Ð¿Ð¾ Ð·Ð°Ð¿ÑÐ¾ÑÑ ÐºÐ°ÑÑÐ¸Ð½ÐºÐ° Ð´Ð»Ñ Ð´ÐµÑÐµÐ¹ ÐºÐ¾ÑÐ·Ð¸Ð½ÐºÐ° Ð¿Ð»ÐµÑÐµÐ½Ð°Ñ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7082" y="4077072"/>
            <a:ext cx="2669837" cy="2664296"/>
          </a:xfrm>
          <a:prstGeom prst="rect">
            <a:avLst/>
          </a:prstGeom>
          <a:noFill/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16832"/>
            <a:ext cx="1080120" cy="109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ÐÐ°ÑÑÐ¸Ð½ÐºÐ¸ Ð¿Ð¾ Ð·Ð°Ð¿ÑÐ¾ÑÑ ÐºÐ°ÑÑÐ¸Ð½ÐºÐ° Ð´Ð»Ñ Ð´ÐµÑÐµÐ¹ Ð¾Ð³ÑÑÐµÑ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789040"/>
            <a:ext cx="1543002" cy="1028025"/>
          </a:xfrm>
          <a:prstGeom prst="rect">
            <a:avLst/>
          </a:prstGeom>
          <a:noFill/>
        </p:spPr>
      </p:pic>
      <p:pic>
        <p:nvPicPr>
          <p:cNvPr id="1040" name="Picture 16" descr="ÐÐ°ÑÑÐ¸Ð½ÐºÐ¸ Ð¿Ð¾ Ð·Ð°Ð¿ÑÐ¾ÑÑ ÐºÐ°ÑÑÐ¸Ð½ÐºÐ° Ð±Ð°Ð½ÐºÐ° ÐºÐ¾Ð»Ñ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342" t="34483" r="30727"/>
          <a:stretch>
            <a:fillRect/>
          </a:stretch>
        </p:blipFill>
        <p:spPr bwMode="auto">
          <a:xfrm>
            <a:off x="2699792" y="1700808"/>
            <a:ext cx="625333" cy="1080120"/>
          </a:xfrm>
          <a:prstGeom prst="rect">
            <a:avLst/>
          </a:prstGeom>
          <a:noFill/>
        </p:spPr>
      </p:pic>
      <p:pic>
        <p:nvPicPr>
          <p:cNvPr id="1042" name="Picture 1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700808"/>
            <a:ext cx="1536171" cy="1152128"/>
          </a:xfrm>
          <a:prstGeom prst="rect">
            <a:avLst/>
          </a:prstGeom>
          <a:noFill/>
        </p:spPr>
      </p:pic>
      <p:pic>
        <p:nvPicPr>
          <p:cNvPr id="1044" name="Picture 20" descr="ÐÐ°ÑÑÐ¸Ð½ÐºÐ¸ Ð¿Ð¾ Ð·Ð°Ð¿ÑÐ¾ÑÑ ÐºÐ°ÑÑÐ¸Ð½ÐºÐ° Ð´Ð»Ñ Ð´ÐµÑÐµÐ¹ ÐºÐ¾Ð»Ð±Ð°ÑÐ°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068960"/>
            <a:ext cx="1053251" cy="864096"/>
          </a:xfrm>
          <a:prstGeom prst="rect">
            <a:avLst/>
          </a:prstGeom>
          <a:noFill/>
        </p:spPr>
      </p:pic>
      <p:pic>
        <p:nvPicPr>
          <p:cNvPr id="1046" name="Picture 2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2852936"/>
            <a:ext cx="936104" cy="936104"/>
          </a:xfrm>
          <a:prstGeom prst="rect">
            <a:avLst/>
          </a:prstGeom>
          <a:noFill/>
        </p:spPr>
      </p:pic>
      <p:pic>
        <p:nvPicPr>
          <p:cNvPr id="1048" name="Picture 24" descr="ÐÐ°ÑÑÐ¸Ð½ÐºÐ¸ Ð¿Ð¾ Ð·Ð°Ð¿ÑÐ¾ÑÑ ÐºÐ°ÑÑÐ¸Ð½ÐºÐ° Ð´Ð»Ñ Ð´ÐµÑÐµÐ¹ Ð¶Ð²Ð°ÑÐºÐ°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429000"/>
            <a:ext cx="1128125" cy="846094"/>
          </a:xfrm>
          <a:prstGeom prst="rect">
            <a:avLst/>
          </a:prstGeom>
          <a:noFill/>
        </p:spPr>
      </p:pic>
      <p:pic>
        <p:nvPicPr>
          <p:cNvPr id="1050" name="Picture 2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2564904"/>
            <a:ext cx="756017" cy="1273417"/>
          </a:xfrm>
          <a:prstGeom prst="rect">
            <a:avLst/>
          </a:prstGeom>
          <a:noFill/>
        </p:spPr>
      </p:pic>
      <p:pic>
        <p:nvPicPr>
          <p:cNvPr id="1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63888" y="1484784"/>
            <a:ext cx="811986" cy="1008112"/>
          </a:xfrm>
          <a:prstGeom prst="rect">
            <a:avLst/>
          </a:prstGeom>
          <a:noFill/>
        </p:spPr>
      </p:pic>
      <p:pic>
        <p:nvPicPr>
          <p:cNvPr id="12290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6093296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3" dur="1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1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6" dur="1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-0.00625 C 0.02517 -0.00417 0.03299 0.01157 0.03646 0.01875 C 0.03733 0.02037 0.03785 0.02268 0.03871 0.02454 C 0.04062 0.02731 0.04514 0.03287 0.04514 0.0331 C 0.0467 0.04051 0.05434 0.04954 0.05868 0.05532 C 0.06076 0.06296 0.06753 0.0713 0.07222 0.07755 C 0.07361 0.08287 0.07517 0.08727 0.0776 0.09167 C 0.07864 0.09653 0.08281 0.1044 0.08281 0.10463 C 0.08472 0.11319 0.09184 0.12454 0.09757 0.1294 C 0.10035 0.13542 0.1026 0.14259 0.10712 0.1463 C 0.11285 0.15671 0.11996 0.17153 0.12812 0.1787 C 0.12969 0.18588 0.13646 0.19606 0.13976 0.20255 C 0.14201 0.20694 0.14288 0.21157 0.14496 0.21643 C 0.14861 0.225 0.15434 0.23356 0.15972 0.24028 C 0.16111 0.2456 0.1625 0.24699 0.16597 0.25023 C 0.16927 0.25694 0.17101 0.26435 0.17552 0.26968 C 0.17708 0.27639 0.1809 0.28356 0.18385 0.28935 C 0.18733 0.29606 0.18906 0.30486 0.19236 0.3118 C 0.1967 0.32176 0.20295 0.32963 0.20816 0.33866 C 0.21649 0.35324 0.20989 0.34143 0.21337 0.35116 C 0.21545 0.35648 0.21927 0.36157 0.2217 0.36667 C 0.22361 0.3706 0.22413 0.37523 0.22604 0.3794 C 0.22795 0.38704 0.22951 0.3956 0.23246 0.40324 " pathEditMode="relative" rAng="0" ptsTypes="ffffffffffffffffffffff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7 0.07362 C -0.02187 0.0801 -0.0276 0.08704 -0.03316 0.08912 C -0.03993 0.09815 -0.04861 0.10556 -0.05572 0.11412 C -0.05816 0.1169 -0.06076 0.11968 -0.06267 0.12315 C -0.06441 0.12616 -0.06545 0.12987 -0.06753 0.13241 C -0.06961 0.13496 -0.07274 0.13565 -0.07447 0.13889 C -0.07899 0.14723 -0.08281 0.15787 -0.08819 0.16505 C -0.08975 0.172 -0.08854 0.16783 -0.09305 0.17686 C -0.09635 0.18334 -0.09774 0.19121 -0.10086 0.19769 C -0.10277 0.20718 -0.10434 0.21667 -0.10781 0.22524 C -0.10868 0.23195 -0.10972 0.23797 -0.11267 0.24352 C -0.11493 0.25649 -0.11562 0.26968 -0.11753 0.28264 C -0.11822 0.28797 -0.12048 0.29329 -0.12152 0.29838 C -0.1243 0.31112 -0.12743 0.32362 -0.1302 0.33635 C -0.13142 0.36274 -0.13038 0.3919 -0.13715 0.41737 C -0.13854 0.42871 -0.14131 0.43912 -0.14392 0.45 C -0.14513 0.4551 -0.14687 0.46575 -0.14687 0.46598 C -0.14652 0.46783 -0.146 0.47223 -0.146 0.47246 " pathEditMode="relative" rAng="0" ptsTypes="fffffffffffffffffA">
                                      <p:cBhvr>
                                        <p:cTn id="63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0.10833 C -0.03073 0.11551 -0.0316 0.12153 -0.03455 0.12778 C -0.03628 0.1368 -0.03924 0.14467 -0.04236 0.15278 C -0.04392 0.15671 -0.04427 0.16157 -0.04531 0.16574 C -0.04618 0.17847 -0.04705 0.18727 -0.05121 0.19838 C -0.05208 0.2081 -0.05191 0.21967 -0.05712 0.22731 C -0.05885 0.23773 -0.06163 0.24815 -0.06389 0.25856 C -0.06528 0.27778 -0.06684 0.29514 -0.06684 0.31481 " pathEditMode="relative" ptsTypes="fffffffA">
                                      <p:cBhvr>
                                        <p:cTn id="68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75 0.08264 C -0.04844 0.08843 -0.06163 0.09098 -0.06823 0.09306 C -0.07934 0.09653 -0.0901 0.10301 -0.10156 0.10487 C -0.1059 0.10556 -0.11007 0.10556 -0.11441 0.10602 C -0.11701 0.10625 -0.11962 0.10695 -0.12222 0.10741 C -0.12743 0.10834 -0.13785 0.10996 -0.13785 0.11019 C -0.14653 0.11297 -0.15555 0.11413 -0.16441 0.11528 C -0.17656 0.12107 -0.18941 0.12362 -0.20156 0.12963 C -0.20469 0.13334 -0.21337 0.13496 -0.21337 0.13519 C -0.21771 0.14028 -0.22309 0.14051 -0.22812 0.14399 C -0.23108 0.14607 -0.23316 0.14954 -0.23594 0.15186 C -0.23715 0.15625 -0.23733 0.15903 -0.23993 0.16227 C -0.24062 0.16575 -0.24184 0.16899 -0.24184 0.17269 " pathEditMode="relative" rAng="0" ptsTypes="ffffffffffffA">
                                      <p:cBhvr>
                                        <p:cTn id="73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844824"/>
            <a:ext cx="811986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ºÐ°ÑÑÐ¸Ð½ÐºÐ° Ð´Ð»Ñ Ð´ÐµÑÐµÐ¹ Ð³ÑÑÐ·Ð½ÑÐ»Ñ"/>
          <p:cNvPicPr>
            <a:picLocks noChangeAspect="1" noChangeArrowheads="1"/>
          </p:cNvPicPr>
          <p:nvPr/>
        </p:nvPicPr>
        <p:blipFill>
          <a:blip r:embed="rId2" cstate="print"/>
          <a:srcRect l="18421" r="21053"/>
          <a:stretch>
            <a:fillRect/>
          </a:stretch>
        </p:blipFill>
        <p:spPr bwMode="auto">
          <a:xfrm>
            <a:off x="467544" y="1484784"/>
            <a:ext cx="1944216" cy="3127205"/>
          </a:xfrm>
          <a:prstGeom prst="rect">
            <a:avLst/>
          </a:prstGeom>
          <a:noFill/>
        </p:spPr>
      </p:pic>
      <p:pic>
        <p:nvPicPr>
          <p:cNvPr id="5124" name="Picture 4" descr="ÐÐ°ÑÑÐ¸Ð½ÐºÐ¸ Ð¿Ð¾ Ð·Ð°Ð¿ÑÐ¾ÑÑ ÐºÐ°ÑÑÐ¸Ð½ÐºÐ° Ð´Ð»Ñ Ð´ÐµÑÐµÐ¹ Ð·ÑÐ±Ð½Ð°Ñ ÑÐµÑ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268760"/>
            <a:ext cx="985439" cy="474653"/>
          </a:xfrm>
          <a:prstGeom prst="rect">
            <a:avLst/>
          </a:prstGeom>
          <a:noFill/>
        </p:spPr>
      </p:pic>
      <p:pic>
        <p:nvPicPr>
          <p:cNvPr id="5126" name="Picture 6" descr="ÐÐ°ÑÑÐ¸Ð½ÐºÐ¸ Ð¿Ð¾ Ð·Ð°Ð¿ÑÐ¾ÑÑ ÐºÐ°ÑÑÐ¸Ð½ÐºÐ° Ð´Ð»Ñ Ð´ÐµÑÐµÐ¹ ÑÐ°ÑÑÐµÑÐºÐ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90" r="4801" b="22063"/>
          <a:stretch>
            <a:fillRect/>
          </a:stretch>
        </p:blipFill>
        <p:spPr bwMode="auto">
          <a:xfrm>
            <a:off x="3707904" y="3933056"/>
            <a:ext cx="1152128" cy="576064"/>
          </a:xfrm>
          <a:prstGeom prst="rect">
            <a:avLst/>
          </a:prstGeom>
          <a:noFill/>
        </p:spPr>
      </p:pic>
      <p:pic>
        <p:nvPicPr>
          <p:cNvPr id="5128" name="Picture 8" descr="ÐÐ°ÑÑÐ¸Ð½ÐºÐ¸ Ð¿Ð¾ Ð·Ð°Ð¿ÑÐ¾ÑÑ ÐºÐ°ÑÑÐ¸Ð½ÐºÐ° Ð´Ð»Ñ Ð´ÐµÑÐµÐ¹ Ð¿ÑÐµÐ´Ð¼ÐµÑÑ Ð³Ð¸Ð³Ð¸ÐµÐ½Ñ Ð½Ð¾ÑÐ¾Ð²Ð¾Ð¹ Ð¿Ð»Ð°ÑÐ¾Ð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2348880"/>
            <a:ext cx="1224136" cy="1224136"/>
          </a:xfrm>
          <a:prstGeom prst="rect">
            <a:avLst/>
          </a:prstGeom>
          <a:noFill/>
        </p:spPr>
      </p:pic>
      <p:pic>
        <p:nvPicPr>
          <p:cNvPr id="5130" name="Picture 10" descr="ÐÐ°ÑÑÐ¸Ð½ÐºÐ¸ Ð¿Ð¾ Ð·Ð°Ð¿ÑÐ¾ÑÑ ÐºÐ°ÑÑÐ¸Ð½ÐºÐ° Ð´Ð»Ñ Ð´ÐµÑÐµÐ¹ Ð¿ÑÐµÐ´Ð¼ÐµÑÑ Ð³Ð¸Ð³Ð¸ÐµÐ½Ñ Ð¿Ð¾Ð»Ð¾ÑÐµÐ½ÑÐµ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836712"/>
            <a:ext cx="1530502" cy="1296144"/>
          </a:xfrm>
          <a:prstGeom prst="rect">
            <a:avLst/>
          </a:prstGeom>
          <a:noFill/>
        </p:spPr>
      </p:pic>
      <p:pic>
        <p:nvPicPr>
          <p:cNvPr id="2" name="Picture 2" descr="ÐÐ°ÑÑÐ¸Ð½ÐºÐ¸ Ð¿Ð¾ Ð·Ð°Ð¿ÑÐ¾ÑÑ ÐºÐ°ÑÑÐ¸Ð½ÐºÐ° ÑÐ»Ð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980728"/>
            <a:ext cx="887302" cy="936104"/>
          </a:xfrm>
          <a:prstGeom prst="rect">
            <a:avLst/>
          </a:prstGeom>
          <a:noFill/>
        </p:spPr>
      </p:pic>
      <p:pic>
        <p:nvPicPr>
          <p:cNvPr id="9" name="Рисунок 8" descr="ÐÐ°ÑÑÐ¸Ð½ÐºÐ¸ Ð¿Ð¾ Ð·Ð°Ð¿ÑÐ¾ÑÑ ÐºÐ°ÑÑÐ¸Ð½ÐºÐ° ÐºÐ½Ð¸Ð³Ð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005064"/>
            <a:ext cx="121777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ÐÐ°ÑÑÐ¸Ð½ÐºÐ¸ Ð¿Ð¾ Ð·Ð°Ð¿ÑÐ¾ÑÑ ÐºÐ°ÑÑÐ¸Ð½ÐºÐ° Ð¼ÑÑÐ¸Ðº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2348880"/>
            <a:ext cx="864096" cy="864096"/>
          </a:xfrm>
          <a:prstGeom prst="rect">
            <a:avLst/>
          </a:prstGeom>
          <a:noFill/>
        </p:spPr>
      </p:pic>
      <p:pic>
        <p:nvPicPr>
          <p:cNvPr id="5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56"/>
          <a:stretch>
            <a:fillRect/>
          </a:stretch>
        </p:blipFill>
        <p:spPr bwMode="auto">
          <a:xfrm>
            <a:off x="7668344" y="2348880"/>
            <a:ext cx="963721" cy="1152128"/>
          </a:xfrm>
          <a:prstGeom prst="rect">
            <a:avLst/>
          </a:prstGeom>
          <a:noFill/>
        </p:spPr>
      </p:pic>
      <p:pic>
        <p:nvPicPr>
          <p:cNvPr id="6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AFFE9"/>
              </a:clrFrom>
              <a:clrTo>
                <a:srgbClr val="FAFF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00103">
            <a:off x="7615541" y="3700515"/>
            <a:ext cx="1078893" cy="1296144"/>
          </a:xfrm>
          <a:prstGeom prst="rect">
            <a:avLst/>
          </a:prstGeom>
          <a:noFill/>
        </p:spPr>
      </p:pic>
      <p:pic>
        <p:nvPicPr>
          <p:cNvPr id="1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536" y="4697760"/>
            <a:ext cx="2160240" cy="216024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73507" y="5066020"/>
            <a:ext cx="1872629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ЛИЧНАЯ ГИГИЕНА</a:t>
            </a:r>
          </a:p>
        </p:txBody>
      </p:sp>
      <p:pic>
        <p:nvPicPr>
          <p:cNvPr id="1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35696" y="5849888"/>
            <a:ext cx="811986" cy="1008112"/>
          </a:xfrm>
          <a:prstGeom prst="rect">
            <a:avLst/>
          </a:prstGeom>
          <a:noFill/>
        </p:spPr>
      </p:pic>
      <p:pic>
        <p:nvPicPr>
          <p:cNvPr id="15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6093296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64 0.05764 C -0.08056 0.06667 -0.11736 0.08519 -0.14601 0.09167 C -0.15226 0.0963 -0.15955 0.09561 -0.16649 0.097 C -0.1724 0.09815 -0.1842 0.09954 -0.1842 0.09977 C -0.18924 0.10186 -0.19514 0.10093 -0.19983 0.10487 C -0.20729 0.11135 -0.21545 0.11297 -0.22344 0.11783 C -0.23819 0.12662 -0.25208 0.12963 -0.2684 0.13102 C -0.27465 0.13287 -0.27934 0.13635 -0.28507 0.13889 C -0.29062 0.14144 -0.29618 0.1419 -0.30174 0.14399 C -0.30503 0.14237 -0.30365 0.1426 -0.30573 0.1426 " pathEditMode="relative" rAng="0" ptsTypes="fffffffffA">
                                      <p:cBhvr>
                                        <p:cTn id="3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87 -0.05602 C -0.04965 -0.07338 -0.05416 -0.09977 -0.06146 -0.11482 C -0.06389 -0.13009 -0.06597 -0.14583 -0.06944 -0.16065 C -0.07118 -0.16806 -0.07205 -0.17662 -0.07534 -0.18287 C -0.07691 -0.19005 -0.07864 -0.19699 -0.08107 -0.2037 C -0.08194 -0.20926 -0.08229 -0.21273 -0.08507 -0.2169 C -0.08715 -0.22708 -0.08524 -0.22384 -0.08906 -0.22847 C -0.0901 -0.23287 -0.09062 -0.23565 -0.09288 -0.23912 C -0.09409 -0.24352 -0.09462 -0.24676 -0.09687 -0.2507 C -0.09809 -0.25602 -0.10034 -0.26181 -0.10277 -0.26644 C -0.10521 -0.27732 -0.10173 -0.26412 -0.10573 -0.27292 C -0.10677 -0.27523 -0.10659 -0.27847 -0.10764 -0.28079 C -0.11093 -0.28866 -0.11545 -0.29491 -0.11944 -0.30185 C -0.12691 -0.31482 -0.1335 -0.33195 -0.14392 -0.34097 C -0.14791 -0.34907 -0.15937 -0.36273 -0.16545 -0.36852 C -0.16805 -0.37407 -0.17135 -0.37801 -0.17534 -0.38148 C -0.17899 -0.38889 -0.18784 -0.39375 -0.19201 -0.39977 C -0.19948 -0.41065 -0.21267 -0.41597 -0.22326 -0.41806 C -0.23663 -0.42431 -0.25295 -0.42269 -0.26649 -0.42338 C -0.27934 -0.4294 -0.29913 -0.42153 -0.31059 -0.41157 C -0.31232 -0.4081 -0.31354 -0.40532 -0.31354 -0.40116 " pathEditMode="relative" ptsTypes="ffffffffffffffffffffA">
                                      <p:cBhvr>
                                        <p:cTn id="35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C -0.00486 -0.00694 -0.02205 -0.01041 -0.02934 -0.0118 C -0.04548 -0.01944 -0.0533 -0.01389 -0.07656 -0.01319 C -0.09896 -0.00995 -0.12048 -0.00995 -0.14323 -0.00926 C -0.16649 -0.0044 -0.19028 -0.00625 -0.21371 -0.00278 C -0.26493 0.00509 -0.31927 0.01227 -0.37153 0.01551 C -0.38055 0.01759 -0.38785 0.01968 -0.39705 0.02084 C -0.41059 0.02546 -0.42812 0.02639 -0.44219 0.02732 C -0.44896 0.02871 -0.45503 0.03195 -0.4618 0.0338 C -0.4691 0.04074 -0.48333 0.04421 -0.49219 0.04838 C -0.49514 0.04977 -0.49982 0.05023 -0.50191 0.05347 " pathEditMode="relative" ptsTypes="ffffffffffA">
                                      <p:cBhvr>
                                        <p:cTn id="40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5 -0.06297 C -0.09756 -0.06181 -0.10504 -0.0595 -0.11441 -0.05811 C -0.13612 -0.05 -0.15782 -0.04422 -0.17952 -0.03635 C -0.18855 -0.03311 -0.19671 -0.02686 -0.20591 -0.02477 C -0.22188 -0.01551 -0.2382 -0.00834 -0.25417 0.00069 C -0.27066 0.00949 -0.2441 -0.00232 -0.26303 0.0074 C -0.2691 0.01041 -0.27518 0.01157 -0.28091 0.01574 C -0.29653 0.02754 -0.28125 0.01921 -0.29549 0.02592 C -0.29983 0.03078 -0.30469 0.03032 -0.30921 0.03425 C -0.31355 0.03796 -0.31789 0.03935 -0.32223 0.04259 C -0.33039 0.04884 -0.33889 0.05532 -0.34775 0.05787 C -0.3573 0.06828 -0.36875 0.06828 -0.37917 0.07291 C -0.38577 0.07592 -0.39306 0.08078 -0.39983 0.0831 C -0.40678 0.08541 -0.40747 0.08379 -0.41268 0.08634 C -0.42171 0.0912 -0.42049 0.09421 -0.43143 0.09652 C -0.44323 0.10671 -0.45973 0.11435 -0.47275 0.11828 C -0.47622 0.12476 -0.47327 0.1206 -0.48056 0.12337 C -0.48733 0.12569 -0.49358 0.13148 -0.50035 0.13356 C -0.50348 0.13726 -0.50643 0.13819 -0.51007 0.14027 C -0.51511 0.14837 -0.52292 0.15856 -0.52969 0.16203 C -0.5323 0.16828 -0.53542 0.16921 -0.53872 0.17384 C -0.54428 0.18171 -0.54653 0.19513 -0.55348 0.1993 C -0.55678 0.20462 -0.55955 0.20995 -0.56233 0.21597 C -0.56511 0.22199 -0.56459 0.22685 -0.5691 0.22939 C -0.57084 0.2324 -0.57344 0.23449 -0.575 0.23773 C -0.5757 0.23912 -0.57553 0.2412 -0.57605 0.24282 C -0.57657 0.24421 -0.57726 0.24513 -0.57796 0.24629 C -0.57917 0.25208 -0.57796 0.25138 -0.57987 0.25138 " pathEditMode="relative" rAng="0" ptsTypes="fffffffffffffffffffffffffffA">
                                      <p:cBhvr>
                                        <p:cTn id="45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46 -0.01968 C -0.06233 -0.02408 -0.06267 -0.02986 -0.06441 -0.03403 C -0.07257 -0.05324 -0.08941 -0.06922 -0.10556 -0.07315 C -0.12517 -0.08658 -0.14601 -0.09445 -0.16632 -0.10602 C -0.17552 -0.11134 -0.18594 -0.11806 -0.19583 -0.12037 C -0.21059 -0.13357 -0.19288 -0.11922 -0.20746 -0.12685 C -0.21441 -0.13056 -0.22101 -0.13519 -0.22812 -0.13866 C -0.24115 -0.14514 -0.2526 -0.15162 -0.26632 -0.15556 C -0.27413 -0.16158 -0.28108 -0.16343 -0.28993 -0.16597 C -0.30035 -0.17199 -0.31128 -0.17431 -0.32222 -0.17778 C -0.34253 -0.18403 -0.36267 -0.19074 -0.38299 -0.19746 C -0.41285 -0.20718 -0.44253 -0.2213 -0.47326 -0.22616 C -0.49062 -0.23496 -0.51076 -0.23496 -0.52917 -0.23658 C -0.56476 -0.23959 -0.59653 -0.24005 -0.63403 -0.24051 C -0.66892 -0.24445 -0.70399 -0.24838 -0.73889 -0.25093 C -0.7533 -0.25509 -0.76771 -0.25672 -0.78212 -0.26019 C -0.78924 -0.26366 -0.79653 -0.26621 -0.80365 -0.26922 C -0.81007 -0.27199 -0.8158 -0.27685 -0.82222 -0.27986 C -0.82621 -0.28172 -0.83073 -0.27986 -0.8349 -0.27986 " pathEditMode="relative" ptsTypes="ffffffffffffffffff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204864"/>
            <a:ext cx="811986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59806" t="36853" r="31857" b="39565"/>
          <a:stretch>
            <a:fillRect/>
          </a:stretch>
        </p:blipFill>
        <p:spPr bwMode="auto">
          <a:xfrm>
            <a:off x="5940152" y="2565144"/>
            <a:ext cx="1436050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4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68540" t="36139" r="23407" b="39565"/>
          <a:stretch>
            <a:fillRect/>
          </a:stretch>
        </p:blipFill>
        <p:spPr bwMode="auto">
          <a:xfrm>
            <a:off x="467544" y="4698000"/>
            <a:ext cx="1432759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5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85313" t="63331" r="5570" b="13124"/>
          <a:stretch>
            <a:fillRect/>
          </a:stretch>
        </p:blipFill>
        <p:spPr bwMode="auto">
          <a:xfrm>
            <a:off x="5148068" y="4653136"/>
            <a:ext cx="1440156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6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76593" t="63289" r="14687" b="13124"/>
          <a:stretch>
            <a:fillRect/>
          </a:stretch>
        </p:blipFill>
        <p:spPr bwMode="auto">
          <a:xfrm>
            <a:off x="2411755" y="2493136"/>
            <a:ext cx="1437439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10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25181" t="64212" r="66425" b="11236"/>
          <a:stretch>
            <a:fillRect/>
          </a:stretch>
        </p:blipFill>
        <p:spPr bwMode="auto">
          <a:xfrm>
            <a:off x="2411760" y="188640"/>
            <a:ext cx="1417656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11" name="Picture 8" descr="ÐÐ°ÑÑÐ¸Ð½ÐºÐ¸ Ð¿Ð¾ Ð·Ð°Ð¿ÑÐ¾ÑÑ Ð¾ÐºÐ°Ð·Ð°Ð½Ð¸Ðµ Ð¿ÐµÑÐ²Ð¾Ð¹ Ð¿Ð¾Ð¼Ð¾ÑÐ¸ Ð² ÐºÐ°ÑÑÐ¸Ð½ÐºÐ°Ñ Ð´Ð»Ñ Ð´ÐµÑÐµÐ¹"/>
          <p:cNvPicPr>
            <a:picLocks noChangeAspect="1" noChangeArrowheads="1"/>
          </p:cNvPicPr>
          <p:nvPr/>
        </p:nvPicPr>
        <p:blipFill>
          <a:blip r:embed="rId2" cstate="print"/>
          <a:srcRect l="33575" t="64212" r="58031" b="11236"/>
          <a:stretch>
            <a:fillRect/>
          </a:stretch>
        </p:blipFill>
        <p:spPr bwMode="auto">
          <a:xfrm>
            <a:off x="2843808" y="4698000"/>
            <a:ext cx="1440160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5122" name="Picture 2" descr="ÐÐ°ÑÑÐ¸Ð½ÐºÐ¸ Ð¿Ð¾ Ð·Ð°Ð¿ÑÐ¾ÑÑ ÐºÐ°ÑÑÐ¸Ð½ÐºÐ° Ð´Ð»Ñ Ð´ÐµÑÐµÐ¹ Ð¾Ð¶Ð¾Ð³ Ð¾ÐºÐ°Ð·Ð°Ð½Ð¸Ðµ Ð¿ÐµÑÐ²Ð¾Ð¹ Ð¿Ð¾Ð¼Ð¾ÑÐ¸"/>
          <p:cNvPicPr>
            <a:picLocks noChangeAspect="1" noChangeArrowheads="1"/>
          </p:cNvPicPr>
          <p:nvPr/>
        </p:nvPicPr>
        <p:blipFill>
          <a:blip r:embed="rId3" cstate="print"/>
          <a:srcRect t="5935" r="48654"/>
          <a:stretch>
            <a:fillRect/>
          </a:stretch>
        </p:blipFill>
        <p:spPr bwMode="auto">
          <a:xfrm>
            <a:off x="5940147" y="188640"/>
            <a:ext cx="1512168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pic>
        <p:nvPicPr>
          <p:cNvPr id="12" name="Picture 2" descr="ÐÐ°ÑÑÐ¸Ð½ÐºÐ¸ Ð¿Ð¾ Ð·Ð°Ð¿ÑÐ¾ÑÑ ÐºÐ°ÑÑÐ¸Ð½ÐºÐ° Ð´Ð»Ñ Ð´ÐµÑÐµÐ¹ Ð¾Ð¶Ð¾Ð³ Ð¾ÐºÐ°Ð·Ð°Ð½Ð¸Ðµ Ð¿ÐµÑÐ²Ð¾Ð¹ Ð¿Ð¾Ð¼Ð¾ÑÐ¸"/>
          <p:cNvPicPr>
            <a:picLocks noChangeAspect="1" noChangeArrowheads="1"/>
          </p:cNvPicPr>
          <p:nvPr/>
        </p:nvPicPr>
        <p:blipFill>
          <a:blip r:embed="rId3" cstate="print"/>
          <a:srcRect l="53578"/>
          <a:stretch>
            <a:fillRect/>
          </a:stretch>
        </p:blipFill>
        <p:spPr bwMode="auto">
          <a:xfrm>
            <a:off x="7524328" y="4653376"/>
            <a:ext cx="1440160" cy="216000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444208" y="-99392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ожог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840" y="-99392"/>
            <a:ext cx="1707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обморожение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87354" y="2267580"/>
            <a:ext cx="1088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ссадина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1800" y="2195572"/>
            <a:ext cx="8162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порез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17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160240" cy="216024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83934" y="476672"/>
            <a:ext cx="1858202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СКОРАЯ ПОМОЩЬ</a:t>
            </a:r>
          </a:p>
        </p:txBody>
      </p:sp>
      <p:pic>
        <p:nvPicPr>
          <p:cNvPr id="19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0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59 -0.01944 C 0.11476 -0.0213 0.11841 -0.02477 0.1224 -0.02731 C 0.1257 -0.02963 0.12657 -0.03241 0.13021 -0.0338 C 0.13768 -0.04074 0.129 -0.03333 0.13612 -0.03773 C 0.13941 -0.03981 0.14028 -0.04282 0.14393 -0.04421 C 0.14618 -0.04722 0.1507 -0.05092 0.15382 -0.05208 C 0.15712 -0.05694 0.16025 -0.05509 0.16459 -0.0588 C 0.17205 -0.06528 0.18125 -0.07176 0.18907 -0.07708 C 0.19254 -0.0794 0.1941 -0.0831 0.19792 -0.08472 C 0.20157 -0.09005 0.20643 -0.09444 0.21164 -0.09653 C 0.21546 -0.10208 0.2191 -0.10324 0.22431 -0.10579 C 0.22691 -0.1088 0.229 -0.10949 0.2323 -0.11088 C 0.23733 -0.11597 0.24375 -0.11921 0.24983 -0.12153 C 0.25365 -0.125 0.25816 -0.12731 0.26268 -0.12917 C 0.26598 -0.13217 0.26893 -0.13217 0.2724 -0.13449 C 0.279 -0.13889 0.28577 -0.14282 0.29306 -0.14491 C 0.29827 -0.14861 0.30504 -0.15255 0.31059 -0.15532 C 0.31372 -0.15694 0.31476 -0.15625 0.31754 -0.1581 C 0.32691 -0.16435 0.33646 -0.17037 0.34688 -0.17361 C 0.34948 -0.17708 0.36094 -0.18403 0.36459 -0.18542 C 0.36789 -0.19028 0.37362 -0.19143 0.3783 -0.19329 C 0.38421 -0.19907 0.39098 -0.20069 0.39792 -0.2037 C 0.39896 -0.20417 0.4 -0.2044 0.40087 -0.20509 C 0.40191 -0.20579 0.40278 -0.20717 0.40382 -0.20764 C 0.40643 -0.2088 0.40921 -0.2088 0.41164 -0.21042 C 0.42605 -0.21967 0.44184 -0.22893 0.45764 -0.2338 C 0.46129 -0.23866 0.4665 -0.23842 0.47136 -0.24028 C 0.47761 -0.24259 0.47084 -0.24028 0.47726 -0.24421 C 0.48282 -0.24745 0.48907 -0.24977 0.49497 -0.25208 C 0.5 -0.25671 0.50677 -0.26018 0.51268 -0.2625 C 0.51737 -0.26944 0.53108 -0.27523 0.53802 -0.27824 C 0.56077 -0.28842 0.58351 -0.29815 0.60764 -0.30046 C 0.62223 -0.30741 0.64323 -0.30579 0.65868 -0.30694 C 0.67587 -0.30949 0.69323 -0.30972 0.71059 -0.31088 C 0.729 -0.31042 0.74445 -0.30833 0.76164 -0.30833 " pathEditMode="relative" rAng="0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-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82 0.02523 C 0.08333 0.02107 0.08576 0.01597 0.08958 0.01088 C 0.0908 0.00509 0.09305 -0.00023 0.09444 -0.00602 C 0.09618 -0.01342 0.0967 -0.02083 0.09826 -0.02824 C 0.09965 -0.04768 0.10312 -0.06551 0.10625 -0.08449 C 0.10729 -0.09097 0.10868 -0.09768 0.11007 -0.10417 C 0.11059 -0.10694 0.11215 -0.11204 0.11215 -0.1118 C 0.11302 -0.12037 0.11493 -0.12893 0.11701 -0.1368 C 0.11927 -0.16643 0.12639 -0.19467 0.12882 -0.2243 C 0.12812 -0.2456 0.12899 -0.26875 0.12482 -0.28981 C 0.12361 -0.31018 0.12257 -0.32778 0.12187 -0.34861 C 0.12274 -0.4368 0.12552 -0.52569 0.12291 -0.61389 C 0.12239 -0.62893 0.11406 -0.6419 0.11406 -0.65694 " pathEditMode="relative" rAng="0" ptsTypes="ffffffffffff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53 0.02106 C -0.14896 -0.03079 -0.14827 -0.08264 -0.14948 -0.13449 C -0.14861 -0.16597 -0.14653 -0.18611 -0.14167 -0.21551 C -0.14098 -0.22407 -0.13941 -0.23079 -0.13872 -0.23889 C -0.13785 -0.24769 -0.13664 -0.26505 -0.13664 -0.26482 C -0.13733 -0.28079 -0.13872 -0.29653 -0.13872 -0.31227 " pathEditMode="relative" rAng="0" ptsTypes="fffff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17384 C -0.01597 -0.18079 -0.01493 -0.18773 -0.01337 -0.19468 C -0.01076 -0.24005 -0.01996 -0.2919 -0.01128 -0.33588 C -0.01007 -0.35116 -0.00781 -0.36667 -0.00538 -0.38194 C -0.00087 -0.44907 -0.01041 -0.51829 -0.00156 -0.58426 C -0.00052 -0.61227 -2.5E-6 -0.60718 -0.00156 -0.63403 C -0.00191 -0.63982 -0.00451 -0.64537 -0.00451 -0.65093 " pathEditMode="relative" rAng="0" ptsTypes="ffffff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196752"/>
            <a:ext cx="811986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1979712" y="620688"/>
            <a:ext cx="2664296" cy="1584176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Два конца, два кольца,</a:t>
            </a: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 а посередине гвоздик.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979712" y="2636912"/>
            <a:ext cx="2664296" cy="1584176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Тонкая и прыткая, водит дружбу с ниткою. Вверх и вниз летает – шьет и пришивает.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724128" y="620688"/>
            <a:ext cx="2664296" cy="1584176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Вот идет пароход – </a:t>
            </a: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То назад, то вперед.</a:t>
            </a: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А за ним такая гладь- ни морщинки не видать.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724128" y="2636912"/>
            <a:ext cx="2664296" cy="1584176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У меня есть лезвие – острое, железное.</a:t>
            </a: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Обращайтесь осторожно,</a:t>
            </a: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Мной порезаться можно.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995936" y="4797152"/>
            <a:ext cx="2664296" cy="1584176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Bookman Old Style" pitchFamily="18" charset="0"/>
              </a:rPr>
              <a:t>Длинный носик, круглый бок. В нем – горячий кипяток. Он шипит, кипит, всем чай пить велит.</a:t>
            </a:r>
            <a:endParaRPr lang="ru-RU" sz="1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2053" name="Picture 5" descr="ÐÐ°ÑÑÐ¸Ð½ÐºÐ¸ Ð¿Ð¾ Ð·Ð°Ð¿ÑÐ¾ÑÑ ÐºÐ°ÑÑÐ¸Ð½ÐºÐ° Ð´Ð»Ñ Ð´ÐµÑÐµÐ¹ Ð½Ð¾Ð¶Ð½Ð¸ÑÑ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56"/>
          <a:stretch>
            <a:fillRect/>
          </a:stretch>
        </p:blipFill>
        <p:spPr bwMode="auto">
          <a:xfrm>
            <a:off x="1979713" y="764704"/>
            <a:ext cx="2664296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5" name="AutoShape 7" descr="ÐÐ°ÑÑÐ¸Ð½ÐºÐ¸ Ð¿Ð¾ Ð·Ð°Ð¿ÑÐ¾ÑÑ ÐºÐ°ÑÑÐ¸Ð½ÐºÐ° Ð´Ð»Ñ Ð´ÐµÑÐµÐ¹ ÑÑÑÐ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692696"/>
            <a:ext cx="2520280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9" name="Picture 11" descr="ÐÐ°ÑÑÐ¸Ð½ÐºÐ¸ Ð¿Ð¾ Ð·Ð°Ð¿ÑÐ¾ÑÑ ÐºÐ°ÑÑÐ¸Ð½ÐºÐ° Ð´Ð»Ñ Ð´ÐµÑÐµÐ¹ Ð¸Ð³Ð¾Ð»Ðº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757927"/>
            <a:ext cx="2376264" cy="131914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1" name="Picture 13" descr="ÐÐ°ÑÑÐ¸Ð½ÐºÐ¸ Ð¿Ð¾ Ð·Ð°Ð¿ÑÐ¾ÑÑ ÐºÐ°ÑÑÐ¸Ð½ÐºÐ° Ð´Ð»Ñ Ð´ÐµÑÐµÐ¹ Ð½Ð¾Ð¶ ÑÑÐ¾Ð»Ð¾Ð²ÑÐ¹"/>
          <p:cNvPicPr>
            <a:picLocks noChangeAspect="1" noChangeArrowheads="1"/>
          </p:cNvPicPr>
          <p:nvPr/>
        </p:nvPicPr>
        <p:blipFill>
          <a:blip r:embed="rId5" cstate="print"/>
          <a:srcRect l="12275" t="6011" r="14073" b="20358"/>
          <a:stretch>
            <a:fillRect/>
          </a:stretch>
        </p:blipFill>
        <p:spPr bwMode="auto">
          <a:xfrm>
            <a:off x="5868144" y="2708920"/>
            <a:ext cx="2448272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5" name="Picture 17" descr="ÐÐ°ÑÑÐ¸Ð½ÐºÐ¸ Ð¿Ð¾ Ð·Ð°Ð¿ÑÐ¾ÑÑ ÐºÐ°ÑÑÐ¸Ð½ÐºÐ° Ð´Ð»Ñ Ð´ÐµÑÐµÐ¹ ÑÐ°Ð¹Ð½Ð¸Ð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869160"/>
            <a:ext cx="223224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509120"/>
            <a:ext cx="2160240" cy="216024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99665" y="4869160"/>
            <a:ext cx="128272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ОПАСНЫЕ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ПРЕДМЕТЫ</a:t>
            </a:r>
          </a:p>
        </p:txBody>
      </p:sp>
      <p:pic>
        <p:nvPicPr>
          <p:cNvPr id="1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5661248"/>
            <a:ext cx="811986" cy="1008112"/>
          </a:xfrm>
          <a:prstGeom prst="rect">
            <a:avLst/>
          </a:prstGeom>
          <a:noFill/>
        </p:spPr>
      </p:pic>
      <p:pic>
        <p:nvPicPr>
          <p:cNvPr id="16" name="Picture 2" descr="ÐÐ°ÑÑÐ¸Ð½ÐºÐ¸ Ð¿Ð¾ Ð·Ð°Ð¿ÑÐ¾ÑÑ Ð·Ð½Ð°ÑÐ¾Ðº Ð½Ð° Ð³Ð»Ð°Ð²Ð½ÑÑ ÑÑÑÐ°Ð½Ð¸ÑÑ Ð·ÐµÐ»ÐµÐ½ÑÐ¹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08" r="21100" b="22545"/>
          <a:stretch>
            <a:fillRect/>
          </a:stretch>
        </p:blipFill>
        <p:spPr bwMode="auto">
          <a:xfrm>
            <a:off x="8423920" y="6093296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·ÐµÐ»ÐµÐ½Ð°Ñ Ð¿Ð¾Ð»ÑÐ½Ð°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 t="143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1520" y="3789040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03648" y="292494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5816" y="328498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84" y="2204864"/>
            <a:ext cx="720080" cy="648072"/>
          </a:xfrm>
          <a:prstGeom prst="ellipse">
            <a:avLst/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3212976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64288" y="2276872"/>
            <a:ext cx="720080" cy="648072"/>
          </a:xfrm>
          <a:prstGeom prst="ellipse">
            <a:avLst/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107504" y="4509120"/>
            <a:ext cx="1080120" cy="1080120"/>
            <a:chOff x="107504" y="4509120"/>
            <a:chExt cx="1080120" cy="1080120"/>
          </a:xfrm>
        </p:grpSpPr>
        <p:pic>
          <p:nvPicPr>
            <p:cNvPr id="9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4509120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07504" y="4653136"/>
              <a:ext cx="107644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ПОЛЕЗНЫЕ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ПРОДУКТЫ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86104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03934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399383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008" y="2348880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7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6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27" name="Группа 37"/>
          <p:cNvGrpSpPr/>
          <p:nvPr/>
        </p:nvGrpSpPr>
        <p:grpSpPr>
          <a:xfrm>
            <a:off x="1259632" y="3573016"/>
            <a:ext cx="1080120" cy="1080120"/>
            <a:chOff x="1259632" y="3573016"/>
            <a:chExt cx="1080120" cy="1080120"/>
          </a:xfrm>
        </p:grpSpPr>
        <p:pic>
          <p:nvPicPr>
            <p:cNvPr id="13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57301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1331640" y="3717032"/>
              <a:ext cx="936104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ЛИЧНАЯ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ГИГИЕНА</a:t>
              </a:r>
            </a:p>
          </p:txBody>
        </p:sp>
      </p:grpSp>
      <p:grpSp>
        <p:nvGrpSpPr>
          <p:cNvPr id="34" name="Группа 38"/>
          <p:cNvGrpSpPr/>
          <p:nvPr/>
        </p:nvGrpSpPr>
        <p:grpSpPr>
          <a:xfrm>
            <a:off x="2771800" y="3933056"/>
            <a:ext cx="1080120" cy="1080120"/>
            <a:chOff x="2771800" y="3933056"/>
            <a:chExt cx="1080120" cy="1080120"/>
          </a:xfrm>
        </p:grpSpPr>
        <p:pic>
          <p:nvPicPr>
            <p:cNvPr id="14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393305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2952569" y="4077072"/>
              <a:ext cx="75533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СКОРАЯ 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ПОМОЩЬ</a:t>
              </a:r>
            </a:p>
          </p:txBody>
        </p:sp>
      </p:grpSp>
      <p:grpSp>
        <p:nvGrpSpPr>
          <p:cNvPr id="37" name="Группа 40"/>
          <p:cNvGrpSpPr/>
          <p:nvPr/>
        </p:nvGrpSpPr>
        <p:grpSpPr>
          <a:xfrm>
            <a:off x="4211960" y="2852936"/>
            <a:ext cx="1080120" cy="1080120"/>
            <a:chOff x="4211960" y="2852936"/>
            <a:chExt cx="1080120" cy="1080120"/>
          </a:xfrm>
        </p:grpSpPr>
        <p:pic>
          <p:nvPicPr>
            <p:cNvPr id="15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1960" y="2852936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283968" y="2987660"/>
              <a:ext cx="888385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ОПАСНЫЕ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ПРЕДМЕТЫ</a:t>
              </a:r>
            </a:p>
          </p:txBody>
        </p:sp>
      </p:grpSp>
      <p:grpSp>
        <p:nvGrpSpPr>
          <p:cNvPr id="38" name="Группа 41"/>
          <p:cNvGrpSpPr/>
          <p:nvPr/>
        </p:nvGrpSpPr>
        <p:grpSpPr>
          <a:xfrm>
            <a:off x="5436096" y="3861048"/>
            <a:ext cx="1080120" cy="1080120"/>
            <a:chOff x="5436096" y="3861048"/>
            <a:chExt cx="1080120" cy="1080120"/>
          </a:xfrm>
        </p:grpSpPr>
        <p:pic>
          <p:nvPicPr>
            <p:cNvPr id="16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6096" y="3861048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478879" y="4005064"/>
              <a:ext cx="965329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ОПАСНОСТИ</a:t>
              </a:r>
            </a:p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 ВОКРУГ НАС</a:t>
              </a:r>
              <a:endParaRPr lang="ru-RU" sz="9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39" name="Группа 42"/>
          <p:cNvGrpSpPr/>
          <p:nvPr/>
        </p:nvGrpSpPr>
        <p:grpSpPr>
          <a:xfrm>
            <a:off x="6948264" y="2924944"/>
            <a:ext cx="1080120" cy="1080120"/>
            <a:chOff x="6948264" y="2924944"/>
            <a:chExt cx="1080120" cy="1080120"/>
          </a:xfrm>
        </p:grpSpPr>
        <p:pic>
          <p:nvPicPr>
            <p:cNvPr id="17" name="Picture 6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8264" y="292494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7146920" y="3140968"/>
              <a:ext cx="593432" cy="2308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rgbClr val="C00000"/>
                  </a:solidFill>
                  <a:latin typeface="Comic Sans MS" pitchFamily="66" charset="0"/>
                </a:rPr>
                <a:t>СПОРТ</a:t>
              </a:r>
            </a:p>
          </p:txBody>
        </p:sp>
      </p:grpSp>
      <p:sp>
        <p:nvSpPr>
          <p:cNvPr id="28" name="Штриховая стрелка вправо 27"/>
          <p:cNvSpPr/>
          <p:nvPr/>
        </p:nvSpPr>
        <p:spPr>
          <a:xfrm rot="19241316">
            <a:off x="801520" y="328402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065725">
            <a:off x="2308591" y="315043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19241316">
            <a:off x="3611138" y="285066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874283">
            <a:off x="5270632" y="2869962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ln>
            <a:solidFill>
              <a:srgbClr val="0099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9241316">
            <a:off x="6382622" y="3210708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19241316">
            <a:off x="7859610" y="2495163"/>
            <a:ext cx="590400" cy="360040"/>
          </a:xfrm>
          <a:prstGeom prst="stripedRightArrow">
            <a:avLst>
              <a:gd name="adj1" fmla="val 30081"/>
              <a:gd name="adj2" fmla="val 50000"/>
            </a:avLst>
          </a:pr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 l="14346" r="13926" b="46836"/>
          <a:stretch>
            <a:fillRect/>
          </a:stretch>
        </p:blipFill>
        <p:spPr bwMode="auto">
          <a:xfrm>
            <a:off x="6983760" y="764704"/>
            <a:ext cx="2160240" cy="144016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516216" y="692696"/>
            <a:ext cx="2952328" cy="50405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entury Gothic" pitchFamily="34" charset="0"/>
              </a:rPr>
              <a:t>Страна «Здоровье»</a:t>
            </a:r>
            <a:endParaRPr lang="ru-RU" sz="16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060848"/>
            <a:ext cx="811986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283</Words>
  <Application>Microsoft Office PowerPoint</Application>
  <PresentationFormat>Экран (4:3)</PresentationFormat>
  <Paragraphs>153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57</cp:revision>
  <dcterms:created xsi:type="dcterms:W3CDTF">2018-08-05T14:48:51Z</dcterms:created>
  <dcterms:modified xsi:type="dcterms:W3CDTF">2021-09-07T10:19:56Z</dcterms:modified>
</cp:coreProperties>
</file>