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EECC22-9A21-4E8E-B80E-89A7E872F06E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72626-8ABF-474C-82F2-67F38E42FBC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72626-8ABF-474C-82F2-67F38E42FBC7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928670"/>
            <a:ext cx="56436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Georgia" pitchFamily="18" charset="0"/>
                <a:ea typeface="Times New Roman"/>
                <a:cs typeface="Times New Roman"/>
              </a:rPr>
              <a:t>ПРИОБЩЕНИЕ ДЕТЕЙ СТАРШЕГО ДОШКОЛЬНОГО ВОЗРАСТА К ИСТОКАМ ПРИРОДНОГО, ИСТОРИЧЕСКОГО И КУЛЬТУРНОГО НАСЛЕДИЯ БЕЛГОРОДСКОГО КРАЯ В ПРОЦЕССЕ РЕАЛИЗАЦИИ ПАРЦИАЛЬНОЙ ОБРАЗОВАТЕЛЬНОЙ ПРОГРАММЫ «ЗДРАВСТВУЙ, МИР БЕЛОГОРЬЯ»</a:t>
            </a:r>
            <a:endParaRPr lang="ru-RU" sz="1400" b="1" dirty="0" smtClean="0">
              <a:latin typeface="Georgi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71934" y="3571876"/>
            <a:ext cx="43577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 smtClean="0"/>
              <a:t>Веселова Ольга Сергеевна</a:t>
            </a:r>
            <a:endParaRPr lang="ru-RU" dirty="0" smtClean="0"/>
          </a:p>
          <a:p>
            <a:pPr algn="r"/>
            <a:r>
              <a:rPr lang="ru-RU" i="1" dirty="0" smtClean="0"/>
              <a:t>МАДОУ  «Детский сад комбинированного </a:t>
            </a:r>
            <a:endParaRPr lang="ru-RU" dirty="0" smtClean="0"/>
          </a:p>
          <a:p>
            <a:pPr algn="r"/>
            <a:r>
              <a:rPr lang="ru-RU" i="1" dirty="0" smtClean="0"/>
              <a:t>вида № 39 «Золотая рыбка»   </a:t>
            </a:r>
            <a:endParaRPr lang="ru-RU" dirty="0" smtClean="0"/>
          </a:p>
          <a:p>
            <a:pPr algn="r"/>
            <a:r>
              <a:rPr lang="ru-RU" i="1" dirty="0" smtClean="0"/>
              <a:t>г. Губкин Белгородская область</a:t>
            </a:r>
            <a:endParaRPr lang="ru-RU" dirty="0" smtClean="0"/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428604"/>
            <a:ext cx="650085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Особая роль отводится семье, в которой должны закладываться базовые ценности и прививаться любовь к родному дому и малой Родине в целом. При этом большое внимание уделяется организации совместных мероприятий, в которых принимают участие педагоги – дети - родители. Педагоги детского сада проводят этические беседы для родителей о семье, о близких родственниках; дети составляют рассказы о родителях, о том, как они вместе отдыхают. Вместе с педагогами дети готовят подарки для своих родных и близких, организуют совместные праздники, концерты, организуют выставки рисунков.</a:t>
            </a:r>
            <a:endParaRPr lang="ru-RU" sz="1400" dirty="0" smtClean="0"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  <p:pic>
        <p:nvPicPr>
          <p:cNvPr id="24578" name="Picture 2" descr="http://i.siteapi.org/0gK4i3wNWGyAQeIqabOML4qbGbI=/0x0:0x0/fit-in/900x1000/center/top/filters:format(png)/ebecb7c1063f156.ru.s.siteapi.org/img/630144308d9f06d2432917af5721ba8d5e8fb7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214686"/>
            <a:ext cx="2893179" cy="1928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C:\Users\1\Downloads\IMG_20171124_1123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482578"/>
            <a:ext cx="4500562" cy="3375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500042"/>
            <a:ext cx="57864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/>
                <a:ea typeface="Times New Roman"/>
              </a:rPr>
              <a:t>Таким образом,   Благодаря </a:t>
            </a:r>
            <a:r>
              <a:rPr lang="ru-RU" dirty="0" smtClean="0">
                <a:latin typeface="Times New Roman"/>
                <a:ea typeface="Times New Roman"/>
              </a:rPr>
              <a:t>введению курса «Здравствуй, мир Белогорья» в ДОУ создается возможность приобщения детей к традициям Белгородского края, а так же сформировать нравственные качества, чувства патриотизма, толерантного отношения ко всем людям, населяющим Белгородскую область, воспитать бережное отношение к объектам природы и результатам труда людей в регионе и в целом в России</a:t>
            </a:r>
            <a:endParaRPr lang="ru-RU" dirty="0"/>
          </a:p>
        </p:txBody>
      </p:sp>
      <p:sp>
        <p:nvSpPr>
          <p:cNvPr id="25602" name="AutoShape 2" descr="https://apf.mail.ru/cgi-bin/readmsg/IMG_20171124_112207.jpg?id=15116116270000000488%3B0%3B1&amp;x-email=gavrilki%40mail.ru&amp;exif=1&amp;bs=3312&amp;bl=1246504&amp;ct=image%2Fjpeg&amp;cn=IMG_20171124_112207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3" name="Picture 3" descr="C:\Users\1\Downloads\IMG_20171124_1122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071810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12" y="428604"/>
            <a:ext cx="60007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Использование различных форм и методов работы по ознакомления дошкольников с родным краем, с традициями малой родины, формирует у детей нравственные качества.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Приобщая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детей к истории и культуре родного края, мы развиваем личность ребенка, который, надеемся, будет носителем черт русского характера, русской ментальности, так как только на основе прошлого можно понять настоящее, предвидеть будущее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А народ, не передающий все самое ценное из поколения в поколение, - народ без будущего.</a:t>
            </a:r>
            <a:endParaRPr lang="ru-RU" sz="1400" dirty="0" smtClean="0"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  <p:pic>
        <p:nvPicPr>
          <p:cNvPr id="26626" name="Picture 2" descr="http://141.caduk.ru/images/p194_dsc066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786190"/>
            <a:ext cx="4429156" cy="2732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1\Downloads\IMG_20171124_1122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214686"/>
            <a:ext cx="3905245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786050" y="500042"/>
            <a:ext cx="464347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СПАСИБО</a:t>
            </a:r>
            <a:b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</a:t>
            </a:r>
            <a:b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ВНИМАНИЕ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571480"/>
            <a:ext cx="56436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Приобщение дошкольников к культуре и истории родного края играет важную роль в процессе воспитания подрастающего поколения. Именно народная культура способна передать нравственные устои, духовные ценности. Важно, чтобы это чувство прививалось с детства, чтобы дети знали: откуда их истоки, какова история земли, на которой они живут. </a:t>
            </a:r>
            <a:endParaRPr lang="ru-RU" sz="1400" dirty="0" smtClean="0"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2857496"/>
            <a:ext cx="7572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В поисках новых форм и приемов формирования общечеловеческих ценностей, созданных народом, мы уделяем особое внимание краеведческой деятельности в детском саду по приобщению детей к культуре и истории родного края. Краеведческая деятельность в детском саду является одним из важных условий приобщения детей к культуре родного края, обеспечивающая становление ребенка как личности посредством приобщения к культуре и истории родного Белогорья.</a:t>
            </a:r>
            <a:endParaRPr lang="ru-RU" sz="1400" dirty="0" smtClean="0"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500042"/>
            <a:ext cx="6215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/>
                <a:ea typeface="Times New Roman"/>
              </a:rPr>
              <a:t>В работе по приобщению дошкольников к культурному, историческому природному наследию, МАДОУ  апробирует региональную парциальную программу по познавательному развитию «Здравствуй, мир Белогорья»</a:t>
            </a:r>
            <a:endParaRPr lang="ru-RU" dirty="0"/>
          </a:p>
        </p:txBody>
      </p:sp>
      <p:pic>
        <p:nvPicPr>
          <p:cNvPr id="1026" name="Picture 2" descr="Картинки по запросу малая родина -белогорь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928802"/>
            <a:ext cx="3248025" cy="32480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14810" y="2143116"/>
            <a:ext cx="464347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/>
                <a:ea typeface="Times New Roman"/>
              </a:rPr>
              <a:t>Проанализировав уровень знаний детей о природном, историческом и культурном наследии </a:t>
            </a:r>
            <a:r>
              <a:rPr lang="ru-RU" dirty="0" err="1" smtClean="0">
                <a:latin typeface="Times New Roman"/>
                <a:ea typeface="Times New Roman"/>
              </a:rPr>
              <a:t>Белгородчины</a:t>
            </a:r>
            <a:r>
              <a:rPr lang="ru-RU" dirty="0" smtClean="0">
                <a:latin typeface="Times New Roman"/>
                <a:ea typeface="Times New Roman"/>
              </a:rPr>
              <a:t>, пришли к выводу, что у детей недостаточно сформированы данные </a:t>
            </a:r>
            <a:r>
              <a:rPr lang="ru-RU" dirty="0" smtClean="0">
                <a:latin typeface="Times New Roman"/>
                <a:ea typeface="Times New Roman"/>
              </a:rPr>
              <a:t>знания.</a:t>
            </a:r>
          </a:p>
          <a:p>
            <a:pPr algn="ctr"/>
            <a:r>
              <a:rPr lang="ru-RU" sz="1400" dirty="0" smtClean="0"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</a:rPr>
              <a:t>Эти исследования помогли разработать систему работы, основанную на приобщении детей к истокам природного, исторического и культурного наследия родного края,  на основе парциальной программы «Здравствуй, мир Белогорья».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714356"/>
            <a:ext cx="6929486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u="sng" dirty="0" smtClean="0">
                <a:latin typeface="Times New Roman"/>
                <a:ea typeface="Times New Roman"/>
                <a:cs typeface="Times New Roman"/>
              </a:rPr>
              <a:t>ЦЕЛЬЮ НАШЕЙ РАБОТЫ СТАЛО –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u="sng" dirty="0" smtClean="0">
                <a:latin typeface="Times New Roman"/>
                <a:ea typeface="Times New Roman"/>
                <a:cs typeface="Times New Roman"/>
              </a:rPr>
              <a:t>ЗАРОЖДЕНИЕ И СОХРАНЕНИЕ У ДОШКОЛЬНИКОВ ЛЮБВИ К РОДНОМУ КРАЮ.</a:t>
            </a:r>
          </a:p>
          <a:p>
            <a:pPr algn="ctr">
              <a:spcAft>
                <a:spcPts val="0"/>
              </a:spcAft>
            </a:pPr>
            <a:endParaRPr lang="ru-RU" b="1" u="sng" dirty="0" smtClean="0"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Исходя из поставленной цели, были определены задачи:</a:t>
            </a:r>
            <a:endParaRPr lang="ru-RU" dirty="0" smtClean="0"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воспитывать чувство гордости, любви, привязанности к малой Родине; </a:t>
            </a:r>
            <a:endParaRPr lang="ru-RU" dirty="0" smtClean="0"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обогатить знания детей о природе родного края и воспитывать к ней бережное отношение;</a:t>
            </a:r>
            <a:endParaRPr lang="ru-RU" dirty="0" smtClean="0"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формировать эмоционально-положительное отношение к людям, живущим в Белгородском крае, к их труду;</a:t>
            </a:r>
            <a:endParaRPr lang="ru-RU" dirty="0" smtClean="0"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формировать духовную личность, способную поступать нравственно по отношению к природе в различных ситуациях.</a:t>
            </a:r>
            <a:endParaRPr lang="ru-RU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785794"/>
            <a:ext cx="57864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/>
                <a:ea typeface="Times New Roman"/>
              </a:rPr>
              <a:t>Одним из важных условий работы по приобщению детей к истокам природного, исторического и культурного наследия </a:t>
            </a:r>
            <a:r>
              <a:rPr lang="ru-RU" dirty="0" err="1" smtClean="0">
                <a:latin typeface="Times New Roman"/>
                <a:ea typeface="Times New Roman"/>
              </a:rPr>
              <a:t>Белгородчины</a:t>
            </a:r>
            <a:r>
              <a:rPr lang="ru-RU" dirty="0" smtClean="0">
                <a:latin typeface="Times New Roman"/>
                <a:ea typeface="Times New Roman"/>
              </a:rPr>
              <a:t> является правильная организация предметно-развивающей среды, которая способствует развитию личности ребенка на основе культуры своего народа. </a:t>
            </a:r>
            <a:endParaRPr lang="ru-RU" dirty="0"/>
          </a:p>
        </p:txBody>
      </p:sp>
      <p:sp>
        <p:nvSpPr>
          <p:cNvPr id="16386" name="AutoShape 2" descr="https://apf.mail.ru/cgi-bin/readmsg/%D0%B3%D1%83%D0%B1%D0%BA%D0%B8%D0%BD.jpg?id=14458884620000000757%3B0%3B1&amp;x-email=gavrilki%40mail.ru&amp;exif=1&amp;bs=2423&amp;bl=59364&amp;ct=image%2Fjpeg&amp;cn=%25d0%25b3%25d1%2583%25d0%25b1%25d0%25ba%25d0%25b8%25d0%25bd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apf.mail.ru/cgi-bin/readmsg/%D0%B3%D1%83%D0%B1%D0%BA%D0%B8%D0%BD.jpg?id=14458884620000000757%3B0%3B1&amp;x-email=gavrilki%40mail.ru&amp;exif=1&amp;bs=2423&amp;bl=59364&amp;ct=image%2Fjpeg&amp;cn=%25d0%25b3%25d1%2583%25d0%25b1%25d0%25ba%25d0%25b8%25d0%25bd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http://dou86.rybadm.ru/img/p32_img_00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071810"/>
            <a:ext cx="2381253" cy="1785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071934" y="2786058"/>
            <a:ext cx="47149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В центре краеведения «Моя малая Родина» представлены дидактические игры «Собери герб Губкина», «Горняки» и др., тематические альбомы « «Никто не забыт, ничто не забыто», «Семейный альбом»,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портреты известных и знаменитых людей, детские произведения белгородских писателей и поэтов, предметы быта и старины, декоративно – прикладного искусства, одежда и атрибуты народных праздников.</a:t>
            </a:r>
            <a:endParaRPr lang="ru-RU" sz="1400" dirty="0" smtClean="0"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43274" y="357166"/>
            <a:ext cx="550072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Дошкольники знакомятся с историей родного края, культурой и традициями через Белгородский фольклор, живопись, искусство. Качественно новой ступенью духовно-нравственного воспитания в детском саду является интеграция его содержания, во все виды детской деятельности, в повседневную жизнь детей.</a:t>
            </a:r>
            <a:endParaRPr lang="ru-RU" sz="1400" dirty="0" smtClean="0">
              <a:ea typeface="Times New Roman"/>
              <a:cs typeface="Times New Roman"/>
            </a:endParaRPr>
          </a:p>
          <a:p>
            <a:pPr algn="ctr"/>
            <a:r>
              <a:rPr lang="ru-RU" dirty="0" smtClean="0">
                <a:latin typeface="Times New Roman"/>
                <a:ea typeface="Times New Roman"/>
              </a:rPr>
              <a:t>На территории Губкина созданы благоприятные условия для сохранения и развития православных традиций. Большое значение в приобщении детей к народной культуре имеют праздники. Участие в совместных праздниках, таких как ««Праздник Сретения Господня», «Праздник Рождества Христова», «Масленица», «Святая Пасха» - развивают интерес к русским традициям, уточняют представления о храме, иконе, дают преставления некоторых атрибутов, способствует духовно-нравственному и гражданско-патриотическому просвещению дошкольников. </a:t>
            </a:r>
            <a:endParaRPr lang="ru-RU" dirty="0"/>
          </a:p>
        </p:txBody>
      </p:sp>
      <p:sp>
        <p:nvSpPr>
          <p:cNvPr id="18435" name="AutoShape 3" descr="https://static.wixstatic.com/media/e0f217_1d67b08405384617831d3ce9af9ebca9~mv2_d_1200_1200_s_2.jpg/v1/fill/w_276,h_276,al_c,q_80,usm_0.66_1.00_0.01/e0f217_1d67b08405384617831d3ce9af9ebca9~mv2_d_1200_1200_s_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7" name="AutoShape 5" descr="https://static.wixstatic.com/media/e0f217_1d67b08405384617831d3ce9af9ebca9~mv2_d_1200_1200_s_2.jpg/v1/fill/w_276,h_276,al_c,q_80,usm_0.66_1.00_0.01/e0f217_1d67b08405384617831d3ce9af9ebca9~mv2_d_1200_1200_s_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9" name="AutoShape 7" descr="C:\Users\1\Desktop\e0f217_1d67b08405384617831d3ce9af9ebca9_mv2_d_1200_1200_s_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1" name="Picture 9" descr="http://kindergarten39.ru/static/img/0000/0001/4339/14339820.888vmebwf7.900x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000504"/>
            <a:ext cx="3201979" cy="2401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3" name="Picture 11" descr="http://kindergarten39.ru/static/img/0000/0004/0310/40310683.dugfu7e7fw.900x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57298"/>
            <a:ext cx="3416293" cy="2562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785794"/>
            <a:ext cx="66437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В настоящее время наше дошкольное учреждение работает в инновационном режиме –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</a:rPr>
              <a:t>режиме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новых идей и разностороннего сотрудничества с социумом. В нашем городе большое количество музеев, институтов, станций юных натуралистов. Это открывает широкие возможности для воспитания экологической культуры и общего развития личности ребенка. Занятия с сотрудниками учреждений дополнительного образования и культурных центров расширяет кругозор воспитанников, привносят новизну в образовательный процесс.</a:t>
            </a:r>
            <a:endParaRPr lang="ru-RU" sz="1400" dirty="0" smtClean="0">
              <a:ea typeface="Times New Roman"/>
              <a:cs typeface="Times New Roman"/>
            </a:endParaRPr>
          </a:p>
          <a:p>
            <a:pPr algn="ctr"/>
            <a:endParaRPr lang="ru-RU" dirty="0"/>
          </a:p>
        </p:txBody>
      </p:sp>
      <p:pic>
        <p:nvPicPr>
          <p:cNvPr id="19458" name="Picture 2" descr="http://i.siteapi.org/z2gAFfxVsDkJZeQ0Xb6YqHetroo=/0x0:0x0/fit-in/900x1000/center/top/filters:format(png)/ebecb7c1063f156.ru.s.siteapi.org/img/d255ae0999b48f5c2b0e70e1738faa79899452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71958"/>
            <a:ext cx="4179063" cy="2786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ttp://i.siteapi.org/W6Fz37h9s9Ty8642ei3uVxxNmUc=/0x0:0x0/fit-in/900x1000/center/top/filters:format(png)/ebecb7c1063f156.ru.s.siteapi.org/img/75c59d2f0b62fbfc4b4a3c16872aefe7322995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429000"/>
            <a:ext cx="4286252" cy="2857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642918"/>
            <a:ext cx="5429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/>
                <a:ea typeface="Times New Roman"/>
              </a:rPr>
              <a:t>Город Губкин славен героями Великой Отечественной Войны. С целью воспитания чувства гордости за свой народ, уважение к ветеранам Великой Отечественной войны, желания быть похожими на сильных, смелых российских воинов </a:t>
            </a:r>
            <a:endParaRPr lang="ru-RU" dirty="0"/>
          </a:p>
        </p:txBody>
      </p:sp>
      <p:pic>
        <p:nvPicPr>
          <p:cNvPr id="22530" name="Picture 2" descr="http://i.siteapi.org/gCMutAIKPvdD_qlUTA5k2eitA4M=/0x0:0x0/fit-in/900x1000/center/top/filters:format(png)/ebecb7c1063f156.ru.s.siteapi.org/img/8c8b39959244e2da52746af0fb93f4a45ff9e2f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285992"/>
            <a:ext cx="6000764" cy="4000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285728"/>
            <a:ext cx="61436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Georgia" pitchFamily="18" charset="0"/>
              </a:rPr>
              <a:t>После войны рабочий посёлок был переименован в город Губкин, который превратился в центр освоения КМА. Было построено уникальное горнорудное предприятие - Лебединский рудник. С градообразующим предприятием мы познакомили детей через иллюстрации, брошюры, альбомы, беседы. В своей работе мы используем </a:t>
            </a:r>
            <a:r>
              <a:rPr lang="ru-RU" dirty="0" err="1" smtClean="0">
                <a:latin typeface="Georgia" pitchFamily="18" charset="0"/>
              </a:rPr>
              <a:t>мультимедийные</a:t>
            </a:r>
            <a:r>
              <a:rPr lang="ru-RU" dirty="0" smtClean="0">
                <a:latin typeface="Georgia" pitchFamily="18" charset="0"/>
              </a:rPr>
              <a:t> презентации в различных образовательных областях. Благодаря ИКТ дети узнали, что такое руда, как </a:t>
            </a:r>
            <a:r>
              <a:rPr lang="ru-RU" dirty="0" err="1" smtClean="0">
                <a:latin typeface="Georgia" pitchFamily="18" charset="0"/>
              </a:rPr>
              <a:t>еѐ </a:t>
            </a:r>
            <a:r>
              <a:rPr lang="ru-RU" dirty="0" smtClean="0">
                <a:latin typeface="Georgia" pitchFamily="18" charset="0"/>
              </a:rPr>
              <a:t>добывают, для чего она нужна людям, как папы и мамы трудятся на данном производстве.</a:t>
            </a:r>
          </a:p>
          <a:p>
            <a:endParaRPr lang="ru-RU" dirty="0"/>
          </a:p>
        </p:txBody>
      </p:sp>
      <p:pic>
        <p:nvPicPr>
          <p:cNvPr id="23554" name="Picture 2" descr="http://i.siteapi.org/wK_ho1MFPIxGP0iIO4R4Ytk8Yj8=/0x0:0x0/fit-in/900x1000/center/top/filters:format(png)/ebecb7c1063f156.ru.s.siteapi.org/img/aabd15db92e9b9d45d7439b1e370efff5eb4dc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500438"/>
            <a:ext cx="4464847" cy="2976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http://www.advis.ru/Primer/gok.files/%7BFA6B54A4-72BB-FE47-9542-AC07A9CBEC6D%7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429000"/>
            <a:ext cx="2214578" cy="22892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962</Words>
  <PresentationFormat>Экран (4:3)</PresentationFormat>
  <Paragraphs>32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 Windows</cp:lastModifiedBy>
  <cp:revision>19</cp:revision>
  <dcterms:created xsi:type="dcterms:W3CDTF">2017-10-24T17:35:35Z</dcterms:created>
  <dcterms:modified xsi:type="dcterms:W3CDTF">2017-11-26T16:30:21Z</dcterms:modified>
</cp:coreProperties>
</file>