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5" r:id="rId10"/>
    <p:sldId id="262" r:id="rId11"/>
    <p:sldId id="267" r:id="rId12"/>
    <p:sldId id="266" r:id="rId13"/>
    <p:sldId id="268" r:id="rId14"/>
    <p:sldId id="269" r:id="rId15"/>
    <p:sldId id="270" r:id="rId16"/>
    <p:sldId id="271" r:id="rId17"/>
    <p:sldId id="286" r:id="rId18"/>
    <p:sldId id="272" r:id="rId19"/>
    <p:sldId id="275" r:id="rId20"/>
    <p:sldId id="276" r:id="rId21"/>
    <p:sldId id="273" r:id="rId22"/>
    <p:sldId id="277" r:id="rId23"/>
    <p:sldId id="279" r:id="rId24"/>
    <p:sldId id="278" r:id="rId25"/>
    <p:sldId id="274" r:id="rId26"/>
    <p:sldId id="280" r:id="rId27"/>
    <p:sldId id="281" r:id="rId28"/>
    <p:sldId id="282" r:id="rId29"/>
    <p:sldId id="283" r:id="rId30"/>
    <p:sldId id="284" r:id="rId31"/>
    <p:sldId id="285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1326" y="-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42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571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919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452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348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708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7010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329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469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478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954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02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256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0173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66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278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48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1B37996-EDC3-44B2-95D0-C3FD6500F55F}" type="datetimeFigureOut">
              <a:rPr lang="ru-RU" smtClean="0"/>
              <a:t>18.04.2021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B6E0E8B-3FF7-467F-A07A-DAB409A157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9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7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7.jpg"/><Relationship Id="rId7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2.png"/><Relationship Id="rId7" Type="http://schemas.openxmlformats.org/officeDocument/2006/relationships/image" Target="../media/image3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7.jpeg"/><Relationship Id="rId7" Type="http://schemas.openxmlformats.org/officeDocument/2006/relationships/image" Target="../media/image4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2.png"/><Relationship Id="rId7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24.jp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12.png"/><Relationship Id="rId4" Type="http://schemas.openxmlformats.org/officeDocument/2006/relationships/image" Target="../media/image5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.png"/><Relationship Id="rId7" Type="http://schemas.openxmlformats.org/officeDocument/2006/relationships/image" Target="../media/image6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g"/><Relationship Id="rId4" Type="http://schemas.openxmlformats.org/officeDocument/2006/relationships/image" Target="../media/image60.jpg"/><Relationship Id="rId9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13" Type="http://schemas.openxmlformats.org/officeDocument/2006/relationships/audio" Target="../media/audio1.wav"/><Relationship Id="rId3" Type="http://schemas.openxmlformats.org/officeDocument/2006/relationships/image" Target="../media/image6.png"/><Relationship Id="rId7" Type="http://schemas.openxmlformats.org/officeDocument/2006/relationships/image" Target="../media/image6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11" Type="http://schemas.openxmlformats.org/officeDocument/2006/relationships/image" Target="../media/image72.pn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png"/><Relationship Id="rId9" Type="http://schemas.openxmlformats.org/officeDocument/2006/relationships/image" Target="../media/image7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12618"/>
            <a:ext cx="9144001" cy="40349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Итоговая викторина</a:t>
            </a:r>
          </a:p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«Люблю и знаю свой район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Красногвардейский»</a:t>
            </a:r>
          </a:p>
          <a:p>
            <a:pPr algn="ctr"/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 (в рамках социально-культурного проекта</a:t>
            </a:r>
          </a:p>
          <a:p>
            <a:pPr algn="ctr"/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«Пять добрых звёзд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  <a:p>
            <a:r>
              <a:rPr lang="ru-RU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     (подготовительная группа №8)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320145"/>
            <a:ext cx="6234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Разработала воспитатель: Ильина Марина Петровна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"/>
            <a:ext cx="9144001" cy="646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ГБДОУ детский сад №12 комбинированного вида Красногвардейского района СПб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88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357745" y="997527"/>
            <a:ext cx="6719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anose="030F0702030302020204" pitchFamily="66" charset="0"/>
              </a:rPr>
              <a:t>8. Как называется здание с каланчой на Большеохтинском проспекте?</a:t>
            </a:r>
            <a:endParaRPr lang="ru-RU" sz="2400" b="1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453" y="1703834"/>
            <a:ext cx="5305366" cy="3879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823453" y="5430982"/>
            <a:ext cx="4349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Пожарная каланча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8819" y="6026727"/>
            <a:ext cx="2015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 descr="C:\Users\ADMIN\Desktop\1074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591" y="-41677"/>
            <a:ext cx="1377274" cy="2015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58172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666" y="3962015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35" y="2248533"/>
            <a:ext cx="5518930" cy="36769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37855" y="5925520"/>
            <a:ext cx="6650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Триумфальные пилоны на улице Коммуны. </a:t>
            </a:r>
            <a:endParaRPr lang="ru-RU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1236" y="6414655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2945" y="221672"/>
            <a:ext cx="7273637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 конкурс: </a:t>
            </a:r>
            <a:r>
              <a:rPr lang="ru-RU" sz="4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«Назови достопримечательности</a:t>
            </a:r>
          </a:p>
          <a:p>
            <a:pPr algn="ctr"/>
            <a:r>
              <a:rPr lang="ru-RU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Красногвардейского района»</a:t>
            </a:r>
            <a:endParaRPr lang="ru-RU" sz="4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88944" cy="158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33056" y="914400"/>
            <a:ext cx="6691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«Назови достопримечательности</a:t>
            </a:r>
          </a:p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Красногвардейского района»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22" y="1609690"/>
            <a:ext cx="5787612" cy="3860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685122" y="5469982"/>
            <a:ext cx="431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Ответ: Ладожский вокзал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1237" y="6220691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Comic Sans MS" panose="030F0702030302020204" pitchFamily="66" charset="0"/>
              </a:rPr>
              <a:t>Время: 30 сек.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88944" cy="158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731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102" y="4003578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 flipH="1">
            <a:off x="1565562" y="914401"/>
            <a:ext cx="5888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«Назови достопримечательности</a:t>
            </a:r>
          </a:p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Красногвардейского района»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775" y="1745398"/>
            <a:ext cx="5373327" cy="3751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849775" y="5496516"/>
            <a:ext cx="4578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Ответ: Полюстровский парк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5882" y="6262255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88944" cy="158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698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768" y="1489130"/>
            <a:ext cx="5721864" cy="4087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 flipH="1">
            <a:off x="2189016" y="720437"/>
            <a:ext cx="5278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«Назови достопримечательности</a:t>
            </a:r>
          </a:p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Красногвардейского района»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45768" y="5479736"/>
            <a:ext cx="362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Ответ: Театр Буфф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8601" y="6123709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88944" cy="158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61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401" y="-221673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102" y="4003578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690255" y="568036"/>
            <a:ext cx="58189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«Назови достопримечательности</a:t>
            </a:r>
          </a:p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Красногвардейского района»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55" y="1399033"/>
            <a:ext cx="5694218" cy="4028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565564" y="5427692"/>
            <a:ext cx="512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Ответ: Мемориальная трасса Ржевский коридор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1127" y="5902036"/>
            <a:ext cx="1995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88944" cy="158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186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6691" y="831274"/>
            <a:ext cx="728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«Назови достопримечательности</a:t>
            </a:r>
          </a:p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Красногвардейского района»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499" y="1662271"/>
            <a:ext cx="5486401" cy="368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745674" y="5343089"/>
            <a:ext cx="4655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Храм Святого пророка Илии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2473" y="6174086"/>
            <a:ext cx="2258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88944" cy="158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2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05345" y="1011382"/>
            <a:ext cx="6830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«ФИЗМИНУТКА»</a:t>
            </a:r>
            <a:endParaRPr lang="ru-RU" sz="3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2473" y="6174086"/>
            <a:ext cx="2258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3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мин.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88944" cy="15889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84218" y="1657713"/>
            <a:ext cx="57634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Дети встают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врассыпную, выбирают ведущего, 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после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слов ведущего: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 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«Скульптура на месте замри»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, дети замирают, изображая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придуманную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 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«скульптуру»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. Ведущий выбирает понравившуюся фигуру,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загадывает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ребенку загадку о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достопримечательностях Красногвардейского района.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3" r="11718"/>
          <a:stretch/>
        </p:blipFill>
        <p:spPr>
          <a:xfrm>
            <a:off x="3507770" y="4189224"/>
            <a:ext cx="1801091" cy="1931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697" y="4200781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065" y="4040326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745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79418" y="1025236"/>
            <a:ext cx="61929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3 конкурс: «Что лишнее?»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0" r="14776"/>
          <a:stretch/>
        </p:blipFill>
        <p:spPr>
          <a:xfrm>
            <a:off x="5575265" y="1580720"/>
            <a:ext cx="2272146" cy="2581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432" y="3712970"/>
            <a:ext cx="2678545" cy="2008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430" y="1733122"/>
            <a:ext cx="3077882" cy="204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163782" y="5721879"/>
            <a:ext cx="7606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Памятник баснописцу И. А. Крылову в Летнем саду и </a:t>
            </a:r>
          </a:p>
          <a:p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    памятник А.С. Пушкину на Пушкинской улице г. СПб.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102" y="4003578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956" y="-54480"/>
            <a:ext cx="1623951" cy="1263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6968836" y="6368210"/>
            <a:ext cx="2604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Рисунок 13" descr="C:\Users\ADMIN\Desktop\600000068195b0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418" y="3924989"/>
            <a:ext cx="1648691" cy="1796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871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68581" y="914400"/>
            <a:ext cx="5818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3 конкурс: «Что лишнее?»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5" t="7219" r="22369" b="4361"/>
          <a:stretch/>
        </p:blipFill>
        <p:spPr>
          <a:xfrm>
            <a:off x="7443418" y="0"/>
            <a:ext cx="1614054" cy="1520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208" y="3589403"/>
            <a:ext cx="3028393" cy="2612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713" y="1401015"/>
            <a:ext cx="3894043" cy="2188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147" y="1437620"/>
            <a:ext cx="2828636" cy="2937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559712" y="5741186"/>
            <a:ext cx="2048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Театр БУФФ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68582" y="6303818"/>
            <a:ext cx="6822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Большой театр кукол на ул. Некрасова и цирк на Фонтанке.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7490" y="5809957"/>
            <a:ext cx="1970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" name="Рисунок 11" descr="C:\Users\ADMIN\Desktop\600000068195b0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924" y="4128962"/>
            <a:ext cx="1648691" cy="1796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10004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6436" y="789709"/>
            <a:ext cx="371301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Команды: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463" y="1417061"/>
            <a:ext cx="3066278" cy="30757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04" y="1417060"/>
            <a:ext cx="3075709" cy="30757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 flipH="1">
            <a:off x="7010400" y="5999017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1 мин.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985" y="3682853"/>
            <a:ext cx="2226976" cy="22269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68821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102" y="4003578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66801" y="914400"/>
            <a:ext cx="55972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3 конкурс: «Что лишнее?»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620" y="77642"/>
            <a:ext cx="2078182" cy="14173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127" y="3768435"/>
            <a:ext cx="3282951" cy="2188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824" y="1495028"/>
            <a:ext cx="3281303" cy="2149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295" y="1521477"/>
            <a:ext cx="3251529" cy="2166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482436" y="5992060"/>
            <a:ext cx="6442364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Аничков мост на реке Фонтанка и мост Александра Невского.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23102" y="6344939"/>
            <a:ext cx="1920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Рисунок 12" descr="C:\Users\ADMIN\Desktop\600000068195b0.jpe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436" y="3941489"/>
            <a:ext cx="1648691" cy="1796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16501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 flipH="1">
            <a:off x="1856509" y="872836"/>
            <a:ext cx="5264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3 конкурс: «Что лишнее?»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8" r="36455"/>
          <a:stretch/>
        </p:blipFill>
        <p:spPr>
          <a:xfrm>
            <a:off x="7855527" y="0"/>
            <a:ext cx="1288473" cy="1608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57" y="1291936"/>
            <a:ext cx="3338945" cy="2504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338" y="3700062"/>
            <a:ext cx="3373014" cy="237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695" y="1309774"/>
            <a:ext cx="2510831" cy="2510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648691" y="5979221"/>
            <a:ext cx="5297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Садово – парковый памятник «Летний сад»</a:t>
            </a:r>
            <a:endParaRPr lang="ru-RU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6022" y="6025959"/>
            <a:ext cx="2197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Рисунок 12" descr="C:\Users\ADMIN\Desktop\hqdefault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7" r="27193"/>
          <a:stretch/>
        </p:blipFill>
        <p:spPr bwMode="auto">
          <a:xfrm>
            <a:off x="5547253" y="3805480"/>
            <a:ext cx="1352868" cy="1781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457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401" y="-221673"/>
            <a:ext cx="9213401" cy="70796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52945" y="748145"/>
            <a:ext cx="71350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4. Конкурс капитанов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37" t="10723" r="20408" b="6389"/>
          <a:stretch/>
        </p:blipFill>
        <p:spPr>
          <a:xfrm>
            <a:off x="7907220" y="36638"/>
            <a:ext cx="1104194" cy="1759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496292" y="2050474"/>
            <a:ext cx="6946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Задание: Разгадай ребус.</a:t>
            </a:r>
            <a:endParaRPr lang="ru-RU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782" y="2669001"/>
            <a:ext cx="3657600" cy="2845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781" y="4804697"/>
            <a:ext cx="1030600" cy="1390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Users\ADMIN\Desktop\hqdefault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7" r="27193"/>
          <a:stretch/>
        </p:blipFill>
        <p:spPr bwMode="auto">
          <a:xfrm>
            <a:off x="1796602" y="3477491"/>
            <a:ext cx="1556198" cy="20366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4427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25" y="1065473"/>
            <a:ext cx="5884730" cy="44666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85709" y="5874327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1 мин.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078182" y="5292436"/>
            <a:ext cx="47692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Ладожский вокзал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327" y="429491"/>
            <a:ext cx="8340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Самый современный в Красногвардейском районе 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Ладожский …….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997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9" t="14888" r="9069" b="12244"/>
          <a:stretch/>
        </p:blipFill>
        <p:spPr>
          <a:xfrm>
            <a:off x="1725896" y="1186637"/>
            <a:ext cx="6129631" cy="4514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67" y="3983181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 flipH="1">
            <a:off x="955964" y="484910"/>
            <a:ext cx="7689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Место для отдыха в Красногвардейском районе ПОЛЮСТРОВСКИЙ…..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82691" y="5846618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Время: 1 мин.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53491" y="5140037"/>
            <a:ext cx="3359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парк.</a:t>
            </a:r>
            <a:endParaRPr lang="ru-RU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106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8764" y="1039091"/>
            <a:ext cx="86452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5. Конкурс «ПРЕВРАЩЕНИЯ»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27" y="3394363"/>
            <a:ext cx="5938354" cy="237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2961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36073" y="554181"/>
            <a:ext cx="691219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Задание: Изобразить с помощью мимики и пантомимики памятник Охтенке Молочнице. </a:t>
            </a:r>
            <a:endParaRPr lang="ru-RU" sz="32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560" y="1973117"/>
            <a:ext cx="2963140" cy="3950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5" t="-362" r="39466" b="362"/>
          <a:stretch/>
        </p:blipFill>
        <p:spPr>
          <a:xfrm>
            <a:off x="4752108" y="1973117"/>
            <a:ext cx="2702852" cy="3889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954982" y="6072386"/>
            <a:ext cx="2258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 3 мин.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Рисунок 8" descr="C:\Users\ADMIN\Desktop\Druzhok-Barboskiny-v-Gorod-druzej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752" y="5154813"/>
            <a:ext cx="1781175" cy="1781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0500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018" y="415636"/>
            <a:ext cx="73567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Задание: Изобразить с помощью </a:t>
            </a:r>
            <a:r>
              <a:rPr lang="ru-RU" sz="2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крупного конструктора и предложенных атрибутов -  памятный знак крепости </a:t>
            </a: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Ниеншанц </a:t>
            </a:r>
            <a:endParaRPr lang="ru-RU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2800" y="6068290"/>
            <a:ext cx="184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3 мин.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613" y="1655021"/>
            <a:ext cx="6813057" cy="4032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540" y="3969327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59"/>
          <a:stretch/>
        </p:blipFill>
        <p:spPr>
          <a:xfrm>
            <a:off x="1648690" y="4861959"/>
            <a:ext cx="1177637" cy="2032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18122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2424545" y="3352800"/>
            <a:ext cx="2396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РЖЕВ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05345" y="665019"/>
            <a:ext cx="694112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6 конкурс: Слоги рассыпались.</a:t>
            </a:r>
          </a:p>
          <a:p>
            <a:pPr algn="ctr"/>
            <a:r>
              <a:rPr lang="ru-RU" sz="3200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Задание: составить из рассыпавших слогов названия местности Красногвардейского района:</a:t>
            </a:r>
            <a:endParaRPr lang="ru-RU" sz="3200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5540622" y="3699164"/>
            <a:ext cx="1220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КА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9455" y="4862946"/>
            <a:ext cx="1665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ПО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88183" y="2715492"/>
            <a:ext cx="1177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РО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68982" y="4663397"/>
            <a:ext cx="1219201" cy="850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ХО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98073" y="4183797"/>
            <a:ext cx="1704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ВЫЕ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00545" y="5845791"/>
            <a:ext cx="36746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Ответ: </a:t>
            </a:r>
            <a:r>
              <a:rPr lang="ru-RU" sz="4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Ржевка</a:t>
            </a:r>
            <a:endParaRPr lang="ru-RU" sz="4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8982" y="5845791"/>
            <a:ext cx="4182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Пороховые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7121237" y="5708073"/>
            <a:ext cx="2509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Время: 2 мин.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91" y="0"/>
            <a:ext cx="1094509" cy="147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ADMIN\Desktop\600000068195b0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154" y="4436635"/>
            <a:ext cx="1146750" cy="1303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974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94509" y="665018"/>
            <a:ext cx="66917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6 конкурс: Слоги рассыпались.</a:t>
            </a:r>
          </a:p>
          <a:p>
            <a:pPr algn="ctr"/>
            <a:r>
              <a:rPr lang="ru-RU" sz="280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Задание: составить из рассыпавших слогов названия местности Красногвардейского </a:t>
            </a:r>
            <a:r>
              <a:rPr lang="ru-RU" sz="280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Comic Sans MS" panose="030F0702030302020204" pitchFamily="66" charset="0"/>
              </a:rPr>
              <a:t>района: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784" y="3920676"/>
            <a:ext cx="1713124" cy="17192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19745" y="2480900"/>
            <a:ext cx="16625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ПО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217" y="4752110"/>
            <a:ext cx="1773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ЛЮ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2067" y="2673927"/>
            <a:ext cx="10647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СТ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4546" y="3920677"/>
            <a:ext cx="1518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РО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09960" y="3505199"/>
            <a:ext cx="1064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Comic Sans MS" panose="030F0702030302020204" pitchFamily="66" charset="0"/>
              </a:rPr>
              <a:t>ВО</a:t>
            </a:r>
            <a:endParaRPr lang="ru-RU" sz="4800" b="1" dirty="0">
              <a:latin typeface="Comic Sans MS" panose="030F0702030302020204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7019" y="5583107"/>
            <a:ext cx="65587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ПОЛЮСТРОВО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06784" y="5957455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2 мин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491" y="0"/>
            <a:ext cx="1094509" cy="147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ADMIN\Desktop\600000068195b0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467" y="4243353"/>
            <a:ext cx="1146750" cy="1303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99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401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411" y="3948161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122218" y="748145"/>
            <a:ext cx="658041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1. Конкурс «Вопрос-</a:t>
            </a:r>
          </a:p>
          <a:p>
            <a:pPr algn="ctr"/>
            <a:r>
              <a:rPr lang="ru-RU" sz="4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ответ»</a:t>
            </a:r>
            <a:endParaRPr lang="ru-RU" sz="4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327" y="2161309"/>
            <a:ext cx="3435927" cy="3685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 flipH="1">
            <a:off x="1925782" y="3885319"/>
            <a:ext cx="2092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1973год</a:t>
            </a:r>
            <a:endParaRPr lang="ru-RU" sz="2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0873" y="1995055"/>
            <a:ext cx="6788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1. В каком году был образован Красногвардейский          район?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3309" y="6229805"/>
            <a:ext cx="2691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Рисунок 13" descr="C:\Users\ADMIN\Desktop\1074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92" y="4806220"/>
            <a:ext cx="1266825" cy="1899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274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05345" y="1025236"/>
            <a:ext cx="70935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ПОДСЧЁТ ОЧКОВ!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436" y="1812161"/>
            <a:ext cx="2535383" cy="25353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706" y="1749914"/>
            <a:ext cx="2566388" cy="25742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926" y="4125543"/>
            <a:ext cx="2684151" cy="2684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7232073" y="6179127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3 мин.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129" y="2347913"/>
            <a:ext cx="2111272" cy="211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9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  <p:sndAc>
          <p:stSnd>
            <p:snd r:embed="rId2" name="drumroll.wav"/>
          </p:stSnd>
        </p:sndAc>
      </p:transition>
    </mc:Choice>
    <mc:Fallback xmlns="">
      <p:transition spd="slow">
        <p:fade/>
        <p:sndAc>
          <p:stSnd>
            <p:snd r:embed="rId8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37855" y="1080655"/>
            <a:ext cx="6359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НАГРАЖДЕНИЕ!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10400" y="6026727"/>
            <a:ext cx="2135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3 мин.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412" y="1960973"/>
            <a:ext cx="2222408" cy="222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427" y="1940320"/>
            <a:ext cx="1824164" cy="1824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993" y="3700819"/>
            <a:ext cx="2368371" cy="2368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193" y="1910551"/>
            <a:ext cx="2235090" cy="2235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598" y="4019238"/>
            <a:ext cx="1639369" cy="1912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844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9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10400" y="6026727"/>
            <a:ext cx="2135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Время: 5 мин.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042" y="983673"/>
            <a:ext cx="6400280" cy="12330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578" y="4006376"/>
            <a:ext cx="1627909" cy="16279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724" y="1911039"/>
            <a:ext cx="1849634" cy="1801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972" y="2069831"/>
            <a:ext cx="1712822" cy="1484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837" y="4268529"/>
            <a:ext cx="1510712" cy="151071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051" y="2216727"/>
            <a:ext cx="1474349" cy="147434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257" y="3727903"/>
            <a:ext cx="1562163" cy="150929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852" y="3356374"/>
            <a:ext cx="1397096" cy="13970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3551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1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399310" y="1066800"/>
            <a:ext cx="77235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2. Как называется улица, которая названа в честь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Маршала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Советского Союза, командира Красной армии, 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в годы Гражданской войны?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882" y="1953869"/>
            <a:ext cx="5281354" cy="352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424544" y="5361709"/>
            <a:ext cx="4696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улица Маршала Тухачевского.</a:t>
            </a:r>
            <a:endParaRPr lang="ru-RU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68836" y="6109855"/>
            <a:ext cx="2065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Рисунок 8" descr="C:\Users\ADMIN\Desktop\10749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87" y="4958080"/>
            <a:ext cx="1266825" cy="18999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457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7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20" y="3906597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 flipH="1">
            <a:off x="1288472" y="914400"/>
            <a:ext cx="6511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3. В  честь какого маршала Советского Союза, героя Гражданской войны, назван проспект в нашем КРАСНОГВАРДЕЙСКОМ районе?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2436" y="5375565"/>
            <a:ext cx="6317673" cy="469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Ответ: проспект Маршала Блюхера</a:t>
            </a:r>
            <a:endParaRPr lang="ru-RU" sz="2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920" y="1987618"/>
            <a:ext cx="4701442" cy="3526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830291" y="6248400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 descr="C:\Users\ADMIN\Desktop\10749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17" y="2333042"/>
            <a:ext cx="1377274" cy="2015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54082722"/>
      </p:ext>
    </p:extLst>
  </p:cSld>
  <p:clrMapOvr>
    <a:masterClrMapping/>
  </p:clrMapOvr>
  <p:transition spd="slow">
    <p:push dir="u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093" y="3756341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260764" y="1025236"/>
            <a:ext cx="69178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4. Как называется улица, которая названа в честь девушки снайпера, сражающейся в годы Великой Отечественной Войны?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391" y="2594896"/>
            <a:ext cx="4675611" cy="3113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078182" y="5569527"/>
            <a:ext cx="43845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Ответ: УЛИЦА МОГДАГУЛОВОЙ</a:t>
            </a:r>
            <a:endParaRPr lang="ru-RU" sz="2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21237" y="6331527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 descr="C:\Users\ADMIN\Desktop\1074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078" y="2157790"/>
            <a:ext cx="1377274" cy="2015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555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20" y="3906597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440873" y="1066800"/>
            <a:ext cx="62068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5. Кому посвящён памятник?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96" y="1479183"/>
            <a:ext cx="5379788" cy="3730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34836" y="5389418"/>
            <a:ext cx="4862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Ответ: Охтенке Молочнице.</a:t>
            </a:r>
            <a:endParaRPr lang="ru-RU" sz="2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1127" y="6303818"/>
            <a:ext cx="1912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 descr="C:\Users\ADMIN\Desktop\1074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120" y="2143935"/>
            <a:ext cx="1377274" cy="2015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659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237" y="3948545"/>
            <a:ext cx="1759528" cy="1759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496291" y="1108365"/>
            <a:ext cx="688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6. Как называется памятник – каменный план крепости: 3 бастиона, 6 подлинных шведских орудий 17 века?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886" y="2027046"/>
            <a:ext cx="5839627" cy="3285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686885" y="5153891"/>
            <a:ext cx="5426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Ответ: Памятный знак Крепости Ниеншанц</a:t>
            </a:r>
            <a:endParaRPr lang="ru-RU" sz="24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1127" y="6072573"/>
            <a:ext cx="2673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 descr="C:\Users\ADMIN\Desktop\1074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454" y="-41677"/>
            <a:ext cx="1377274" cy="2015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973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3401" cy="70796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20" y="3906597"/>
            <a:ext cx="1713079" cy="17183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482436" y="1052945"/>
            <a:ext cx="640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anose="030F0702030302020204" pitchFamily="66" charset="0"/>
              </a:rPr>
              <a:t>7. Назовите мост через Неву, построенный в 1911 году, который соединяет центр города, который объединяет исторический  центр города районом Малая Охта?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456" y="2383971"/>
            <a:ext cx="4861462" cy="3240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890456" y="5624945"/>
            <a:ext cx="445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Ответ: Большеохтинский мост</a:t>
            </a:r>
            <a:endParaRPr lang="ru-RU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99564" y="5888182"/>
            <a:ext cx="2313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Время: 30 сек.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Рисунок 7" descr="C:\Users\ADMIN\Desktop\10749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162" y="-62651"/>
            <a:ext cx="1377274" cy="20159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215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1036</TotalTime>
  <Words>666</Words>
  <Application>Microsoft Office PowerPoint</Application>
  <PresentationFormat>Экран (4:3)</PresentationFormat>
  <Paragraphs>120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Comic Sans MS</vt:lpstr>
      <vt:lpstr>Garamond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69</cp:revision>
  <dcterms:created xsi:type="dcterms:W3CDTF">2021-03-23T11:43:20Z</dcterms:created>
  <dcterms:modified xsi:type="dcterms:W3CDTF">2021-04-18T07:52:36Z</dcterms:modified>
</cp:coreProperties>
</file>