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304" r:id="rId3"/>
    <p:sldId id="306" r:id="rId4"/>
    <p:sldId id="317" r:id="rId5"/>
    <p:sldId id="318" r:id="rId6"/>
    <p:sldId id="350" r:id="rId7"/>
    <p:sldId id="351" r:id="rId8"/>
    <p:sldId id="338" r:id="rId9"/>
    <p:sldId id="352" r:id="rId10"/>
    <p:sldId id="261" r:id="rId11"/>
    <p:sldId id="355" r:id="rId12"/>
    <p:sldId id="356" r:id="rId13"/>
    <p:sldId id="279" r:id="rId14"/>
    <p:sldId id="262" r:id="rId15"/>
    <p:sldId id="281" r:id="rId16"/>
    <p:sldId id="268" r:id="rId17"/>
    <p:sldId id="353" r:id="rId18"/>
    <p:sldId id="319" r:id="rId19"/>
    <p:sldId id="308" r:id="rId20"/>
    <p:sldId id="267" r:id="rId21"/>
    <p:sldId id="285" r:id="rId22"/>
    <p:sldId id="272" r:id="rId23"/>
    <p:sldId id="296" r:id="rId24"/>
    <p:sldId id="332" r:id="rId25"/>
    <p:sldId id="357" r:id="rId26"/>
    <p:sldId id="354" r:id="rId27"/>
    <p:sldId id="336" r:id="rId28"/>
    <p:sldId id="335" r:id="rId29"/>
    <p:sldId id="326" r:id="rId30"/>
    <p:sldId id="341" r:id="rId31"/>
    <p:sldId id="337" r:id="rId32"/>
    <p:sldId id="340" r:id="rId33"/>
    <p:sldId id="343" r:id="rId34"/>
    <p:sldId id="344" r:id="rId35"/>
    <p:sldId id="345" r:id="rId36"/>
    <p:sldId id="346" r:id="rId37"/>
    <p:sldId id="315" r:id="rId38"/>
    <p:sldId id="277" r:id="rId39"/>
    <p:sldId id="299" r:id="rId40"/>
    <p:sldId id="348" r:id="rId41"/>
    <p:sldId id="347" r:id="rId42"/>
    <p:sldId id="349" r:id="rId43"/>
    <p:sldId id="314" r:id="rId44"/>
    <p:sldId id="330" r:id="rId45"/>
    <p:sldId id="324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8492A8F-5CEE-436F-B1B5-C0E73C857B18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99EF326-C14B-4624-B5DC-B703E4AF6C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5;&#1088;&#1077;&#1079;&#1077;&#1085;&#1090;&#1072;&#1094;&#1080;&#1103;.ppt\26.%20&#1047;&#1072;&#1089;&#1090;&#1072;&#1074;&#1082;&#1072;%20&#1082;%20&#1090;&#1077;&#1083;&#1077;&#1087;&#1077;&#1088;&#1077;&#1076;&#1072;&#1095;&#1077;%20&#1063;&#1090;&#1086;,%20&#1075;&#1076;&#1077;,%20&#1082;&#1086;&#1075;&#1076;&#1072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2;&#1054;&#1048;%20&#1044;&#1054;&#1050;&#1059;&#1052;&#1045;&#1053;&#1058;&#1067;\&#1063;&#1058;&#1054;%20&#1043;&#1044;&#1045;%20&#1050;&#1054;&#1043;&#1044;&#1040;%20&#1085;&#1072;%20&#1089;&#1072;&#1081;&#1090;\20.%20&#1047;&#1072;&#1089;&#1090;&#1072;&#1074;&#1082;&#1072;%20&#1082;%20&#1090;&#1077;&#1083;&#1077;&#1087;&#1077;&#1088;&#1077;&#1076;&#1072;&#1095;&#1077;%20&#1063;&#1090;&#1086;,%20&#1075;&#1076;&#1077;,%20&#1082;&#1086;&#1075;&#1076;&#1072;%20(&#1042;&#1086;&#1083;&#1095;&#1086;&#1082;).mp3" TargetMode="Externa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63;&#1058;&#1054;%20&#1043;&#1044;&#1045;%20&#1050;&#1054;&#1043;&#1044;&#1040;%20&#1085;&#1072;%20&#1089;&#1072;&#1081;&#1090;\20.%20&#1047;&#1072;&#1089;&#1090;&#1072;&#1074;&#1082;&#1072;%20&#1082;%20&#1090;&#1077;&#1083;&#1077;&#1087;&#1077;&#1088;&#1077;&#1076;&#1072;&#1095;&#1077;%20&#1063;&#1090;&#1086;,%20&#1075;&#1076;&#1077;,%20&#1082;&#1086;&#1075;&#1076;&#1072;%20(&#1042;&#1086;&#1083;&#1095;&#1086;&#1082;).mp3" TargetMode="Externa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5;&#1088;&#1077;&#1079;&#1077;&#1085;&#1090;&#1072;&#1094;&#1080;&#1103;.ppt\842b61dea2b5.mp3" TargetMode="Externa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5;&#1088;&#1077;&#1079;&#1077;&#1085;&#1090;&#1072;&#1094;&#1080;&#1103;.ppt\26.%20&#1047;&#1072;&#1089;&#1090;&#1072;&#1074;&#1082;&#1072;%20&#1082;%20&#1090;&#1077;&#1083;&#1077;&#1087;&#1077;&#1088;&#1077;&#1076;&#1072;&#1095;&#1077;%20&#1063;&#1090;&#1086;,%20&#1075;&#1076;&#1077;,%20&#1082;&#1086;&#1075;&#1076;&#1072;.mp3" TargetMode="Externa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63;&#1058;&#1054;%20&#1043;&#1044;&#1045;%20&#1050;&#1054;&#1043;&#1044;&#1040;%20&#1085;&#1072;%20&#1089;&#1072;&#1081;&#1090;\20.%20&#1047;&#1072;&#1089;&#1090;&#1072;&#1074;&#1082;&#1072;%20&#1082;%20&#1090;&#1077;&#1083;&#1077;&#1087;&#1077;&#1088;&#1077;&#1076;&#1072;&#1095;&#1077;%20&#1063;&#1090;&#1086;,%20&#1075;&#1076;&#1077;,%20&#1082;&#1086;&#1075;&#1076;&#1072;%20(&#1042;&#1086;&#1083;&#1095;&#1086;&#1082;).mp3" TargetMode="Externa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63;&#1058;&#1054;%20&#1043;&#1044;&#1045;%20&#1050;&#1054;&#1043;&#1044;&#1040;%20&#1085;&#1072;%20&#1089;&#1072;&#1081;&#1090;\20.%20&#1047;&#1072;&#1089;&#1090;&#1072;&#1074;&#1082;&#1072;%20&#1082;%20&#1090;&#1077;&#1083;&#1077;&#1087;&#1077;&#1088;&#1077;&#1076;&#1072;&#1095;&#1077;%20&#1063;&#1090;&#1086;,%20&#1075;&#1076;&#1077;,%20&#1082;&#1086;&#1075;&#1076;&#1072;%20(&#1042;&#1086;&#1083;&#1095;&#1086;&#1082;).mp3" TargetMode="Externa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63;&#1058;&#1054;%20&#1043;&#1044;&#1045;%20&#1050;&#1054;&#1043;&#1044;&#1040;%20&#1085;&#1072;%20&#1089;&#1072;&#1081;&#1090;\20.%20&#1047;&#1072;&#1089;&#1090;&#1072;&#1074;&#1082;&#1072;%20&#1082;%20&#1090;&#1077;&#1083;&#1077;&#1087;&#1077;&#1088;&#1077;&#1076;&#1072;&#1095;&#1077;%20&#1063;&#1090;&#1086;,%20&#1075;&#1076;&#1077;,%20&#1082;&#1086;&#1075;&#1076;&#1072;%20(&#1042;&#1086;&#1083;&#1095;&#1086;&#1082;).mp3" TargetMode="Externa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5;&#1088;&#1077;&#1079;&#1077;&#1085;&#1090;&#1072;&#1094;&#1080;&#1103;.ppt\26.%20&#1047;&#1072;&#1089;&#1090;&#1072;&#1074;&#1082;&#1072;%20&#1082;%20&#1090;&#1077;&#1083;&#1077;&#1087;&#1077;&#1088;&#1077;&#1076;&#1072;&#1095;&#1077;%20&#1063;&#1090;&#1086;,%20&#1075;&#1076;&#1077;,%20&#1082;&#1086;&#1075;&#1076;&#1072;.mp3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СРОЧНО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-142900"/>
            <a:ext cx="9635642" cy="7000900"/>
          </a:xfrm>
          <a:prstGeom prst="rect">
            <a:avLst/>
          </a:prstGeom>
          <a:noFill/>
        </p:spPr>
      </p:pic>
      <p:pic>
        <p:nvPicPr>
          <p:cNvPr id="5" name="26. Заставка к телепередаче Что, где, ког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ОИ ДОКУМЕНТЫ\СРОЧНО\Снимок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596" y="428604"/>
            <a:ext cx="3143272" cy="291774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	</a:t>
            </a:r>
            <a:r>
              <a:rPr lang="ru-RU" sz="4000" b="1" dirty="0" smtClean="0">
                <a:solidFill>
                  <a:srgbClr val="00B0F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B0F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					</a:t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	</a:t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>	</a:t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rial" pitchFamily="34" charset="0"/>
              </a:rPr>
              <a:t/>
            </a:r>
            <a:b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cs typeface="Arial" pitchFamily="34" charset="0"/>
              </a:rPr>
            </a:b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1" name="Picture 3" descr="D:\МОИ ДОКУМЕНТЫ\СРОЧНО\8 300px-Копейка_Ивана_Грозног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28604"/>
            <a:ext cx="3761895" cy="23574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1052512" y="-254466"/>
            <a:ext cx="70913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3A447">
                    <a:lumMod val="60000"/>
                    <a:lumOff val="40000"/>
                  </a:srgb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Arial" pitchFamily="34" charset="0"/>
              </a:rPr>
              <a:t/>
            </a:r>
            <a:br>
              <a:rPr lang="ru-RU" sz="2800" b="1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3A447">
                    <a:lumMod val="60000"/>
                    <a:lumOff val="40000"/>
                  </a:srgb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Arial" pitchFamily="34" charset="0"/>
              </a:rPr>
            </a:br>
            <a:endParaRPr lang="ru-RU" sz="2800" spc="-100" dirty="0">
              <a:ln w="3200">
                <a:solidFill>
                  <a:srgbClr val="444D26">
                    <a:shade val="75000"/>
                    <a:alpha val="25000"/>
                  </a:srgbClr>
                </a:solidFill>
                <a:prstDash val="solid"/>
                <a:round/>
              </a:ln>
              <a:solidFill>
                <a:srgbClr val="F3A447">
                  <a:lumMod val="60000"/>
                  <a:lumOff val="40000"/>
                </a:srgb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4357694"/>
            <a:ext cx="85011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При царе Иване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IV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были выпущены монеты, на которых изображался всадник с копьём в руке.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Как назывались эти монеты?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28" y="3071810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КОПЕЙКИ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Древней Руси деньгами служили серебряные бруски - их называли гривнами. Если вещь стоила меньше, чем весь брусок, то отрубали половину. Тоже деньги!</a:t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Внимание вопрос:</a:t>
            </a: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 Как называлась отрубленная часть серебряного бруска? 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Эту часть серебряного бруска называли рублём. Отсюда и пошло название денежной единицы - </a:t>
            </a:r>
            <a:r>
              <a:rPr lang="ru-RU" sz="4000" dirty="0" smtClean="0">
                <a:solidFill>
                  <a:srgbClr val="FF0000"/>
                </a:solidFill>
              </a:rPr>
              <a:t>рубль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  <p:pic>
        <p:nvPicPr>
          <p:cNvPr id="5" name="20. Заставка к телепередаче Что, где, когда (Волчок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7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29132"/>
            <a:ext cx="8229600" cy="1666868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sz="3200" b="1" dirty="0" smtClean="0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lvl="0">
              <a:buNone/>
            </a:pPr>
            <a:endParaRPr lang="ru-RU" sz="3200" b="1" dirty="0" smtClean="0">
              <a:solidFill>
                <a:srgbClr val="FFFF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lvl="0">
              <a:buNone/>
            </a:pPr>
            <a:endParaRPr lang="ru-RU" sz="4600" b="1" dirty="0" smtClean="0">
              <a:solidFill>
                <a:srgbClr val="FFFF00"/>
              </a:solidFill>
              <a:latin typeface="+mj-lt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b="1" dirty="0">
              <a:solidFill>
                <a:srgbClr val="00B0F0"/>
              </a:solidFill>
            </a:endParaRPr>
          </a:p>
        </p:txBody>
      </p:sp>
      <p:pic>
        <p:nvPicPr>
          <p:cNvPr id="3075" name="Picture 3" descr="D:\МОИ ДОКУМЕНТЫ\СРОЧНО\10 Russian-warrior-11-12c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2786082" cy="37147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8596" y="4786322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None/>
            </a:pPr>
            <a:r>
              <a:rPr lang="ru-RU" sz="3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Что обозначают слова «защита</a:t>
            </a:r>
            <a:r>
              <a:rPr lang="ru-RU" sz="32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», «</a:t>
            </a:r>
            <a:r>
              <a:rPr lang="ru-RU" sz="3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защититься», «защитник»? </a:t>
            </a:r>
            <a:r>
              <a:rPr lang="ru-RU" sz="32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Как </a:t>
            </a:r>
            <a:r>
              <a:rPr lang="ru-RU" sz="3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они </a:t>
            </a:r>
            <a:r>
              <a:rPr lang="ru-RU" sz="32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образовались</a:t>
            </a:r>
            <a:r>
              <a:rPr lang="ru-RU" sz="32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?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500174"/>
            <a:ext cx="371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   ЩИТОМ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  <p:pic>
        <p:nvPicPr>
          <p:cNvPr id="6" name="20. Заставка к телепередаче Что, где, когда (Волчок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7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Икона Владимирской божьей матери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9218" name="Picture 2" descr="D:\МОИ ДОКУМЕНТЫ\СРОЧНО\17 Ярославская_икон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785926"/>
            <a:ext cx="3519656" cy="457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4" name="842b61dea2b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29586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14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СРОЧНО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-142900"/>
            <a:ext cx="9635642" cy="7000900"/>
          </a:xfrm>
          <a:prstGeom prst="rect">
            <a:avLst/>
          </a:prstGeom>
          <a:noFill/>
        </p:spPr>
      </p:pic>
      <p:pic>
        <p:nvPicPr>
          <p:cNvPr id="5" name="26. Заставка к телепередаче Что, где, ког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Герой Советского Союза</a:t>
            </a:r>
            <a:br>
              <a:rPr lang="ru-RU" sz="2400" dirty="0" smtClean="0"/>
            </a:br>
            <a:r>
              <a:rPr lang="ru-RU" sz="2400" dirty="0" smtClean="0"/>
              <a:t> Иван Иванович </a:t>
            </a:r>
            <a:r>
              <a:rPr lang="ru-RU" sz="2400" dirty="0" err="1" smtClean="0"/>
              <a:t>Осинный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(медаль № 6690 от 24.03.1945)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&amp;Ocy;&amp;scy;&amp;icy;&amp;ncy;&amp;ncy;&amp;ycy;&amp;jcy; &amp;Icy;&amp;vcy;&amp;acy;&amp;ncy; &amp;Icy;&amp;vcy;&amp;acy;&amp;ncy;&amp;ocy;&amp;vcy;&amp;icy;&amp;ch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428736"/>
            <a:ext cx="335758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Владимир Ворошилов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МОИ ДОКУМЕНТЫ\СРОЧНО\20874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5679321" cy="378621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542926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Создатель телевизионной игры «Что? Где? Когда?»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4 сентября 1975 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ОИ ДОКУМЕНТЫ\СРОЧНО\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57166"/>
            <a:ext cx="3461540" cy="452596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3000372"/>
            <a:ext cx="8358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Кто это? Какие</a:t>
            </a:r>
            <a:r>
              <a:rPr kumimoji="0" lang="ru-RU" sz="32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заслуги его перед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Отечеством?</a:t>
            </a:r>
            <a:endParaRPr kumimoji="0" lang="ru-RU" sz="3200" b="1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То академик, то герой,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То мореплаватель, то плотник.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Он всеобъемлющей душой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троне вечный был работник.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28604"/>
            <a:ext cx="4786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Корабли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Флот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Армия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Картофель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Санкт-Петербург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Выход в Балтийское море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488" y="357166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+mj-lt"/>
              </a:rPr>
              <a:t>Петр </a:t>
            </a:r>
            <a:r>
              <a:rPr lang="en-US" sz="4000" b="1" dirty="0" smtClean="0">
                <a:solidFill>
                  <a:srgbClr val="FF0000"/>
                </a:solidFill>
                <a:latin typeface="+mj-lt"/>
              </a:rPr>
              <a:t>I</a:t>
            </a:r>
            <a:endParaRPr lang="ru-RU" sz="4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  <p:pic>
        <p:nvPicPr>
          <p:cNvPr id="5" name="20. Заставка к телепередаче Что, где, когда (Волчок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7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Кто это?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D:\МОИ ДОКУМЕНТЫ\СРОЧНО\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1613281" cy="2767429"/>
          </a:xfrm>
          <a:prstGeom prst="rect">
            <a:avLst/>
          </a:prstGeom>
          <a:noFill/>
          <a:ln w="50800">
            <a:solidFill>
              <a:srgbClr val="002060"/>
            </a:solidFill>
          </a:ln>
        </p:spPr>
      </p:pic>
      <p:pic>
        <p:nvPicPr>
          <p:cNvPr id="1027" name="Picture 3" descr="D:\МОИ ДОКУМЕНТЫ\СРОЧНО\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124744"/>
            <a:ext cx="2357454" cy="1909538"/>
          </a:xfrm>
          <a:prstGeom prst="rect">
            <a:avLst/>
          </a:prstGeom>
          <a:noFill/>
          <a:ln w="50800">
            <a:solidFill>
              <a:srgbClr val="002060"/>
            </a:solidFill>
          </a:ln>
        </p:spPr>
      </p:pic>
      <p:pic>
        <p:nvPicPr>
          <p:cNvPr id="1028" name="Picture 4" descr="D:\МОИ ДОКУМЕНТЫ\СРОЧНО\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1070710"/>
            <a:ext cx="1868711" cy="2733621"/>
          </a:xfrm>
          <a:prstGeom prst="rect">
            <a:avLst/>
          </a:prstGeom>
          <a:noFill/>
          <a:ln w="50800">
            <a:solidFill>
              <a:srgbClr val="002060"/>
            </a:solidFill>
          </a:ln>
        </p:spPr>
      </p:pic>
      <p:pic>
        <p:nvPicPr>
          <p:cNvPr id="1029" name="Picture 5" descr="D:\МОИ ДОКУМЕНТЫ\СРОЧНО\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3501008"/>
            <a:ext cx="2112901" cy="2747525"/>
          </a:xfrm>
          <a:prstGeom prst="rect">
            <a:avLst/>
          </a:prstGeom>
          <a:noFill/>
          <a:ln w="50800">
            <a:solidFill>
              <a:srgbClr val="002060"/>
            </a:solidFill>
          </a:ln>
        </p:spPr>
      </p:pic>
      <p:pic>
        <p:nvPicPr>
          <p:cNvPr id="1030" name="Picture 6" descr="D:\МОИ ДОКУМЕНТЫ\СРОЧНО\3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501008"/>
            <a:ext cx="1996887" cy="2787654"/>
          </a:xfrm>
          <a:prstGeom prst="rect">
            <a:avLst/>
          </a:prstGeom>
          <a:noFill/>
          <a:ln w="50800">
            <a:solidFill>
              <a:srgbClr val="00206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44352" y="3933056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Александр Невский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3034282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Ю.А. Гагарин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48264" y="3933056"/>
            <a:ext cx="17784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И.В. Сталин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6288662"/>
            <a:ext cx="2112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А. В. Суворов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628866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Г. К. Жуков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  <p:pic>
        <p:nvPicPr>
          <p:cNvPr id="5" name="20. Заставка к телепередаче Что, где, когда (Волчок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7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err="1" smtClean="0"/>
              <a:t>Голубой</a:t>
            </a:r>
            <a:r>
              <a:rPr lang="ru-RU" sz="4000" dirty="0" smtClean="0"/>
              <a:t> столб</a:t>
            </a:r>
          </a:p>
          <a:p>
            <a:r>
              <a:rPr lang="ru-RU" sz="4000" dirty="0" smtClean="0"/>
              <a:t>Чёрная полоса</a:t>
            </a:r>
          </a:p>
          <a:p>
            <a:r>
              <a:rPr lang="ru-RU" sz="4000" dirty="0" smtClean="0"/>
              <a:t>Солонка</a:t>
            </a:r>
          </a:p>
          <a:p>
            <a:r>
              <a:rPr lang="ru-RU" sz="4000" dirty="0" smtClean="0"/>
              <a:t>Хищники</a:t>
            </a:r>
          </a:p>
          <a:p>
            <a:endParaRPr lang="ru-RU" dirty="0" smtClean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Свяжите между собой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imvolstore.ru/images/product_images/popup_images/2471_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476672"/>
            <a:ext cx="571500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  <p:pic>
        <p:nvPicPr>
          <p:cNvPr id="5" name="20. Заставка к телепередаче Что, где, когда (Волчок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7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Чистота, надежда, мужество слиты воедино в том, что здесь лежит. 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Чёрный ящик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ages.myshared.ru/5/368116/slide_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Перечислите  города Новосибирской области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Города Новосибирской области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Барабинск</a:t>
            </a:r>
          </a:p>
          <a:p>
            <a:r>
              <a:rPr lang="ru-RU" dirty="0" smtClean="0"/>
              <a:t>Бердск</a:t>
            </a:r>
          </a:p>
          <a:p>
            <a:r>
              <a:rPr lang="ru-RU" dirty="0" smtClean="0"/>
              <a:t>Болотное</a:t>
            </a:r>
          </a:p>
          <a:p>
            <a:r>
              <a:rPr lang="ru-RU" dirty="0" err="1" smtClean="0"/>
              <a:t>Искитим</a:t>
            </a:r>
            <a:endParaRPr lang="ru-RU" dirty="0" smtClean="0"/>
          </a:p>
          <a:p>
            <a:r>
              <a:rPr lang="ru-RU" dirty="0" smtClean="0"/>
              <a:t>Карасук</a:t>
            </a:r>
          </a:p>
          <a:p>
            <a:r>
              <a:rPr lang="ru-RU" dirty="0" smtClean="0"/>
              <a:t>Каргат</a:t>
            </a:r>
          </a:p>
          <a:p>
            <a:r>
              <a:rPr lang="ru-RU" dirty="0" smtClean="0"/>
              <a:t>Куйбышев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Купино</a:t>
            </a:r>
          </a:p>
          <a:p>
            <a:r>
              <a:rPr lang="ru-RU" dirty="0" smtClean="0"/>
              <a:t>Новосибирск</a:t>
            </a:r>
          </a:p>
          <a:p>
            <a:r>
              <a:rPr lang="ru-RU" dirty="0" smtClean="0"/>
              <a:t>Обь</a:t>
            </a:r>
          </a:p>
          <a:p>
            <a:r>
              <a:rPr lang="ru-RU" dirty="0" smtClean="0"/>
              <a:t>Татарск</a:t>
            </a:r>
          </a:p>
          <a:p>
            <a:r>
              <a:rPr lang="ru-RU" dirty="0" smtClean="0"/>
              <a:t>Тогучин</a:t>
            </a:r>
          </a:p>
          <a:p>
            <a:r>
              <a:rPr lang="ru-RU" dirty="0" smtClean="0"/>
              <a:t>Черепаново</a:t>
            </a:r>
          </a:p>
          <a:p>
            <a:r>
              <a:rPr lang="ru-RU" dirty="0" smtClean="0"/>
              <a:t>Чулым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Эти люди прославили нашу область</a:t>
            </a:r>
            <a:endParaRPr lang="ru-RU" dirty="0"/>
          </a:p>
        </p:txBody>
      </p:sp>
      <p:pic>
        <p:nvPicPr>
          <p:cNvPr id="6" name="Содержимое 5" descr="http://pnzreg.ru/files/penza.ru/karelin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216024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s622527.vk.me/v622527977/c4bf/UH2t-pPReF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268760"/>
            <a:ext cx="2376264" cy="3213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maxlib.ru/maximg-00001/m01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356992"/>
            <a:ext cx="230505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naitimp3.ru/img/artist/_/100290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268760"/>
            <a:ext cx="255067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Picture 2" descr="https://csdfmuseum.ru/uploads/images/pokryshk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573016"/>
            <a:ext cx="2072769" cy="3015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Александр Карелин</a:t>
            </a:r>
          </a:p>
          <a:p>
            <a:r>
              <a:rPr lang="ru-RU" sz="3600" dirty="0" smtClean="0"/>
              <a:t>Юрий Михайлович </a:t>
            </a:r>
            <a:r>
              <a:rPr lang="ru-RU" sz="3600" dirty="0" err="1" smtClean="0"/>
              <a:t>Магалиф</a:t>
            </a:r>
            <a:endParaRPr lang="ru-RU" sz="3600" dirty="0" smtClean="0"/>
          </a:p>
          <a:p>
            <a:r>
              <a:rPr lang="ru-RU" sz="3600" dirty="0" smtClean="0"/>
              <a:t>Николай Георгиевич Гарин-Михайловский</a:t>
            </a:r>
          </a:p>
          <a:p>
            <a:r>
              <a:rPr lang="ru-RU" sz="3600" dirty="0" smtClean="0"/>
              <a:t>Геннадий </a:t>
            </a:r>
            <a:r>
              <a:rPr lang="ru-RU" sz="3600" dirty="0" err="1" smtClean="0"/>
              <a:t>Заволокин</a:t>
            </a:r>
            <a:endParaRPr lang="ru-RU" sz="3600" dirty="0" smtClean="0"/>
          </a:p>
          <a:p>
            <a:r>
              <a:rPr lang="ru-RU" sz="3600" dirty="0" smtClean="0"/>
              <a:t>Александр Иванович </a:t>
            </a:r>
            <a:r>
              <a:rPr lang="ru-RU" sz="3600" dirty="0" err="1" smtClean="0"/>
              <a:t>Покрышкин</a:t>
            </a:r>
            <a:endParaRPr lang="ru-RU" sz="360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старая 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старая старая площа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D:\МОИ ДОКУМЕНТЫ\СРОЧНО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4214842" cy="278608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</p:pic>
      <p:pic>
        <p:nvPicPr>
          <p:cNvPr id="6146" name="Picture 2" descr="D:\МОИ ДОКУМЕНТЫ\СРОЧНО\5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1994" y="214290"/>
            <a:ext cx="3846730" cy="278608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3500438"/>
            <a:ext cx="87154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Иногда славяне устраивали пиры. Назывались они братчины. Пили славяне из деревянных ковшей. На пиру же по кругу пускалась большая чаша. Каждый присутствующий отпивал из нее и передавал соседу. Славяне считали, что после этого все становились…  Как называлась эта чаша? Кем становились после этого славяне?</a:t>
            </a:r>
            <a:endParaRPr lang="ru-RU" sz="2800" b="1" dirty="0" smtClean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3000372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братина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Чулым</a:t>
            </a:r>
          </a:p>
          <a:p>
            <a:r>
              <a:rPr lang="ru-RU" sz="4800" dirty="0" smtClean="0"/>
              <a:t> </a:t>
            </a:r>
            <a:r>
              <a:rPr lang="ru-RU" sz="4800" dirty="0" err="1" smtClean="0"/>
              <a:t>Чикман</a:t>
            </a:r>
            <a:endParaRPr lang="ru-RU" sz="4800" dirty="0" smtClean="0"/>
          </a:p>
          <a:p>
            <a:r>
              <a:rPr lang="ru-RU" sz="4800" dirty="0" smtClean="0"/>
              <a:t> Урман</a:t>
            </a:r>
          </a:p>
          <a:p>
            <a:r>
              <a:rPr lang="ru-RU" sz="4800" dirty="0" smtClean="0"/>
              <a:t> Карасук</a:t>
            </a:r>
          </a:p>
          <a:p>
            <a:r>
              <a:rPr lang="ru-RU" sz="4800" dirty="0" smtClean="0"/>
              <a:t> Иткуль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Переведите на русский язык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52"/>
            <a:ext cx="89405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     </a:t>
            </a:r>
            <a:r>
              <a:rPr lang="ru-RU" sz="4000" b="1" dirty="0" smtClean="0">
                <a:solidFill>
                  <a:srgbClr val="FFFF00"/>
                </a:solidFill>
              </a:rPr>
              <a:t>Кто автор проекта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«Бессмертный полк?»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6148" name="Picture 4" descr="https://i.mycdn.me/i?r=AyH4iRPQ2q0otWIFepML2LxRAXQfBEfxxdHOqxKqMRcxMQ&amp;dpr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7920880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артинка истории Бессмертного по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Фото Сергей Лапик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000" dirty="0" smtClean="0"/>
              <a:t>Журналист беседовал с мудрецом:</a:t>
            </a:r>
            <a:br>
              <a:rPr lang="ru-RU" sz="3000" dirty="0" smtClean="0"/>
            </a:br>
            <a:r>
              <a:rPr lang="ru-RU" sz="3000" dirty="0" smtClean="0"/>
              <a:t>- Что в жизни является самой большой глупостью?</a:t>
            </a:r>
            <a:br>
              <a:rPr lang="ru-RU" sz="3000" dirty="0" smtClean="0"/>
            </a:br>
            <a:r>
              <a:rPr lang="ru-RU" sz="3000" dirty="0" smtClean="0"/>
              <a:t>- Скажи мне, кто ты? – Тот назвал себя. - Нет, это – твоё имя, а кто – ты?</a:t>
            </a:r>
            <a:br>
              <a:rPr lang="ru-RU" sz="3000" dirty="0" smtClean="0"/>
            </a:br>
            <a:r>
              <a:rPr lang="ru-RU" sz="3000" dirty="0" smtClean="0"/>
              <a:t>- Я журналист.</a:t>
            </a:r>
            <a:br>
              <a:rPr lang="ru-RU" sz="3000" dirty="0" smtClean="0"/>
            </a:br>
            <a:r>
              <a:rPr lang="ru-RU" sz="3000" dirty="0" smtClean="0"/>
              <a:t>- Нет, это – твоя работа, а кто – ты?</a:t>
            </a:r>
            <a:br>
              <a:rPr lang="ru-RU" sz="3000" dirty="0" smtClean="0"/>
            </a:br>
            <a:r>
              <a:rPr lang="ru-RU" sz="3000" dirty="0" smtClean="0"/>
              <a:t>- Я – человек.</a:t>
            </a:r>
            <a:br>
              <a:rPr lang="ru-RU" sz="3000" dirty="0" smtClean="0"/>
            </a:br>
            <a:r>
              <a:rPr lang="ru-RU" sz="3000" dirty="0" smtClean="0"/>
              <a:t>- Нет, это – твой биологический вид, а кто – ты? – Журналист задумался…</a:t>
            </a:r>
            <a:br>
              <a:rPr lang="ru-RU" sz="3000" dirty="0" smtClean="0"/>
            </a:br>
            <a:r>
              <a:rPr lang="ru-RU" sz="3000" dirty="0" smtClean="0"/>
              <a:t>- Самая большая глупость – жить, и не знать, кто ты есть.</a:t>
            </a:r>
          </a:p>
          <a:p>
            <a:r>
              <a:rPr lang="ru-RU" sz="3000" i="1" dirty="0" smtClean="0"/>
              <a:t> </a:t>
            </a:r>
            <a:endParaRPr lang="ru-RU" sz="3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Притча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Всем добра, терпения, крепкого здоровья!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Всегда ждем в гости!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Чулым –топь, болото</a:t>
            </a:r>
          </a:p>
          <a:p>
            <a:r>
              <a:rPr lang="ru-RU" sz="4800" dirty="0" err="1" smtClean="0"/>
              <a:t>Чикман</a:t>
            </a:r>
            <a:r>
              <a:rPr lang="ru-RU" sz="4800" dirty="0" smtClean="0"/>
              <a:t> – покос (сенокос)</a:t>
            </a:r>
          </a:p>
          <a:p>
            <a:r>
              <a:rPr lang="ru-RU" sz="4800" dirty="0" smtClean="0"/>
              <a:t>Урман – лес</a:t>
            </a:r>
          </a:p>
          <a:p>
            <a:r>
              <a:rPr lang="ru-RU" sz="4800" dirty="0" smtClean="0"/>
              <a:t>Карасук – черная вода</a:t>
            </a:r>
          </a:p>
          <a:p>
            <a:r>
              <a:rPr lang="ru-RU" sz="4800" dirty="0" smtClean="0"/>
              <a:t>Иткуль – мясное озеро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МОИ ДОКУМЕНТЫ\СРОЧНО\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1553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Перечислите сельские советы, входящие в состав </a:t>
            </a:r>
            <a:r>
              <a:rPr lang="ru-RU" sz="4400" dirty="0" err="1" smtClean="0"/>
              <a:t>Чулымского</a:t>
            </a:r>
            <a:r>
              <a:rPr lang="ru-RU" sz="4400" dirty="0" smtClean="0"/>
              <a:t> района</a:t>
            </a:r>
            <a:endParaRPr lang="ru-RU" sz="4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Чулымский</a:t>
            </a:r>
            <a:r>
              <a:rPr lang="ru-RU" dirty="0" smtClean="0"/>
              <a:t>  район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/>
              <a:t>Базовский</a:t>
            </a:r>
            <a:r>
              <a:rPr lang="ru-RU" dirty="0" smtClean="0"/>
              <a:t> сельсовет</a:t>
            </a:r>
          </a:p>
          <a:p>
            <a:r>
              <a:rPr lang="ru-RU" dirty="0" err="1" smtClean="0"/>
              <a:t>Большеникольский</a:t>
            </a:r>
            <a:endParaRPr lang="ru-RU" dirty="0" smtClean="0"/>
          </a:p>
          <a:p>
            <a:r>
              <a:rPr lang="ru-RU" dirty="0" smtClean="0"/>
              <a:t>Воздвиженский</a:t>
            </a:r>
          </a:p>
          <a:p>
            <a:r>
              <a:rPr lang="ru-RU" dirty="0" err="1" smtClean="0"/>
              <a:t>Иткульский</a:t>
            </a:r>
            <a:endParaRPr lang="ru-RU" dirty="0" smtClean="0"/>
          </a:p>
          <a:p>
            <a:r>
              <a:rPr lang="ru-RU" dirty="0" smtClean="0"/>
              <a:t>Кабинетный</a:t>
            </a:r>
          </a:p>
          <a:p>
            <a:r>
              <a:rPr lang="ru-RU" dirty="0" err="1" smtClean="0"/>
              <a:t>Каяксий</a:t>
            </a:r>
            <a:endParaRPr lang="ru-RU" dirty="0" smtClean="0"/>
          </a:p>
          <a:p>
            <a:r>
              <a:rPr lang="ru-RU" dirty="0" err="1" smtClean="0"/>
              <a:t>Кокошинский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err="1" smtClean="0"/>
              <a:t>Куликовский</a:t>
            </a:r>
            <a:endParaRPr lang="ru-RU" dirty="0" smtClean="0"/>
          </a:p>
          <a:p>
            <a:r>
              <a:rPr lang="ru-RU" dirty="0" err="1" smtClean="0"/>
              <a:t>Осиновский</a:t>
            </a:r>
            <a:endParaRPr lang="ru-RU" dirty="0" smtClean="0"/>
          </a:p>
          <a:p>
            <a:r>
              <a:rPr lang="ru-RU" dirty="0" smtClean="0"/>
              <a:t>Пеньковский</a:t>
            </a:r>
          </a:p>
          <a:p>
            <a:r>
              <a:rPr lang="ru-RU" dirty="0" smtClean="0"/>
              <a:t>Серебрянский</a:t>
            </a:r>
          </a:p>
          <a:p>
            <a:r>
              <a:rPr lang="ru-RU" dirty="0" err="1" smtClean="0"/>
              <a:t>Ужанихинский</a:t>
            </a:r>
            <a:endParaRPr lang="ru-RU" dirty="0" smtClean="0"/>
          </a:p>
          <a:p>
            <a:r>
              <a:rPr lang="ru-RU" dirty="0" err="1" smtClean="0"/>
              <a:t>Чикманский</a:t>
            </a:r>
            <a:endParaRPr lang="ru-RU" dirty="0" smtClean="0"/>
          </a:p>
          <a:p>
            <a:r>
              <a:rPr lang="ru-RU" dirty="0" smtClean="0"/>
              <a:t>Город Чулым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МОИ ДОКУМЕНТЫ\СРОЧНО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-142900"/>
            <a:ext cx="9635642" cy="7000900"/>
          </a:xfrm>
          <a:prstGeom prst="rect">
            <a:avLst/>
          </a:prstGeom>
          <a:noFill/>
        </p:spPr>
      </p:pic>
      <p:pic>
        <p:nvPicPr>
          <p:cNvPr id="5" name="26. Заставка к телепередаче Что, где, ког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2772</TotalTime>
  <Words>369</Words>
  <Application>Microsoft Office PowerPoint</Application>
  <PresentationFormat>Экран (4:3)</PresentationFormat>
  <Paragraphs>103</Paragraphs>
  <Slides>45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Бумажная</vt:lpstr>
      <vt:lpstr>Слайд 1</vt:lpstr>
      <vt:lpstr>Владимир Ворошилов</vt:lpstr>
      <vt:lpstr>Слайд 3</vt:lpstr>
      <vt:lpstr>Переведите на русский язык</vt:lpstr>
      <vt:lpstr>Слайд 5</vt:lpstr>
      <vt:lpstr>Слайд 6</vt:lpstr>
      <vt:lpstr> </vt:lpstr>
      <vt:lpstr>Чулымский  район</vt:lpstr>
      <vt:lpstr>Слайд 9</vt:lpstr>
      <vt:lpstr>                                     </vt:lpstr>
      <vt:lpstr>Слайд 11</vt:lpstr>
      <vt:lpstr>Слайд 12</vt:lpstr>
      <vt:lpstr>Слайд 13</vt:lpstr>
      <vt:lpstr>Слайд 14</vt:lpstr>
      <vt:lpstr>Слайд 15</vt:lpstr>
      <vt:lpstr>Икона Владимирской божьей матери</vt:lpstr>
      <vt:lpstr>Слайд 17</vt:lpstr>
      <vt:lpstr>        Герой Советского Союза  Иван Иванович Осинный (медаль № 6690 от 24.03.1945) </vt:lpstr>
      <vt:lpstr>Слайд 19</vt:lpstr>
      <vt:lpstr>Слайд 20</vt:lpstr>
      <vt:lpstr>Слайд 21</vt:lpstr>
      <vt:lpstr>Кто это?</vt:lpstr>
      <vt:lpstr>Слайд 23</vt:lpstr>
      <vt:lpstr>Свяжите между собой </vt:lpstr>
      <vt:lpstr>Слайд 25</vt:lpstr>
      <vt:lpstr>Слайд 26</vt:lpstr>
      <vt:lpstr>Чёрный ящик</vt:lpstr>
      <vt:lpstr>Слайд 28</vt:lpstr>
      <vt:lpstr>Слайд 29</vt:lpstr>
      <vt:lpstr>Слайд 30</vt:lpstr>
      <vt:lpstr>Города Новосибирской области</vt:lpstr>
      <vt:lpstr>Слайд 32</vt:lpstr>
      <vt:lpstr>Эти люди прославили нашу область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Притча</vt:lpstr>
      <vt:lpstr>Слайд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79607</cp:lastModifiedBy>
  <cp:revision>94</cp:revision>
  <dcterms:created xsi:type="dcterms:W3CDTF">2015-01-18T11:00:55Z</dcterms:created>
  <dcterms:modified xsi:type="dcterms:W3CDTF">2021-12-27T01:13:45Z</dcterms:modified>
</cp:coreProperties>
</file>