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346" r:id="rId4"/>
    <p:sldId id="348" r:id="rId5"/>
    <p:sldId id="347" r:id="rId6"/>
    <p:sldId id="350" r:id="rId7"/>
    <p:sldId id="351" r:id="rId8"/>
    <p:sldId id="353" r:id="rId9"/>
    <p:sldId id="354" r:id="rId10"/>
    <p:sldId id="355" r:id="rId11"/>
    <p:sldId id="370" r:id="rId12"/>
    <p:sldId id="371" r:id="rId13"/>
    <p:sldId id="372" r:id="rId14"/>
    <p:sldId id="373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4" r:id="rId23"/>
    <p:sldId id="365" r:id="rId24"/>
    <p:sldId id="368" r:id="rId25"/>
    <p:sldId id="366" r:id="rId26"/>
    <p:sldId id="369" r:id="rId27"/>
    <p:sldId id="3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2393D8-4D85-4708-AD35-9B4A84027714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0E974-5226-47FF-BEDF-40101242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079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61BBF19-B618-4D7B-9E48-BAFC36643157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B3E2D5D-95B1-4DB5-AA69-ECFA851967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а (2824946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327"/>
          <a:stretch/>
        </p:blipFill>
        <p:spPr bwMode="auto">
          <a:xfrm>
            <a:off x="-1" y="0"/>
            <a:ext cx="2202873" cy="687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2071678"/>
            <a:ext cx="6786610" cy="161161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osaNovaDc2Fr" pitchFamily="82" charset="-52"/>
              </a:rPr>
              <a:t>Занимательная история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osaNovaDc2Fr" pitchFamily="82" charset="-52"/>
            </a:endParaRPr>
          </a:p>
        </p:txBody>
      </p:sp>
      <p:pic>
        <p:nvPicPr>
          <p:cNvPr id="1026" name="Picture 2" descr="http://img-fotki.yandex.ru/get/6406/50114850.3ea/0_be84f_be1764e0_XL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964"/>
          <a:stretch/>
        </p:blipFill>
        <p:spPr bwMode="auto">
          <a:xfrm>
            <a:off x="0" y="0"/>
            <a:ext cx="2202873" cy="687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158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63884" cy="121444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800" b="1" i="1" dirty="0" smtClean="0">
                <a:latin typeface="Book Antiqua" pitchFamily="18" charset="0"/>
              </a:rPr>
              <a:t>Третий </a:t>
            </a:r>
            <a:r>
              <a:rPr lang="ru-RU" sz="4800" b="1" i="1" dirty="0" smtClean="0">
                <a:latin typeface="Book Antiqua" pitchFamily="18" charset="0"/>
              </a:rPr>
              <a:t>тур:</a:t>
            </a:r>
            <a:r>
              <a:rPr lang="ru-RU" sz="4800" b="1" i="1" dirty="0" smtClean="0">
                <a:latin typeface="Book Antiqua" pitchFamily="18" charset="0"/>
              </a:rPr>
              <a:t> </a:t>
            </a:r>
            <a:r>
              <a:rPr lang="ru-RU" sz="4800" b="1" dirty="0" smtClean="0">
                <a:latin typeface="Book Antiqua" pitchFamily="18" charset="0"/>
              </a:rPr>
              <a:t>Числа </a:t>
            </a:r>
            <a:r>
              <a:rPr lang="ru-RU" sz="4000" dirty="0" smtClean="0">
                <a:latin typeface="Book Antiqua" pitchFamily="18" charset="0"/>
              </a:rPr>
              <a:t/>
            </a:r>
            <a:br>
              <a:rPr lang="ru-RU" sz="4000" dirty="0" smtClean="0">
                <a:latin typeface="Book Antiqua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100" name="Picture 4" descr="http://astro-ru.ru/_pu/38/24179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85860"/>
            <a:ext cx="6786610" cy="49675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/>
              <a:t>Древнеегипетская колесница</a:t>
            </a:r>
            <a:endParaRPr lang="ru-RU" sz="6000" b="1" dirty="0"/>
          </a:p>
        </p:txBody>
      </p:sp>
      <p:pic>
        <p:nvPicPr>
          <p:cNvPr id="50180" name="Picture 4" descr="http://900igr.net/up/datai/127973/0020-006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2106"/>
            <a:ext cx="5572164" cy="5075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ds04.infourok.ru/uploads/ex/12a6/00181afd-4501087c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186766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Олимпийские игры в древней Греции</a:t>
            </a:r>
            <a:endParaRPr lang="ru-RU" sz="5400" b="1" dirty="0"/>
          </a:p>
        </p:txBody>
      </p:sp>
      <p:pic>
        <p:nvPicPr>
          <p:cNvPr id="52226" name="Picture 2" descr="https://ds05.infourok.ru/uploads/ex/0c0c/0016532b-3e6ac9db/hello_html_5962d9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5"/>
            <a:ext cx="8715436" cy="48661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12 подвигов Геракла</a:t>
            </a:r>
            <a:endParaRPr lang="ru-RU" sz="6000" b="1" dirty="0"/>
          </a:p>
        </p:txBody>
      </p:sp>
      <p:pic>
        <p:nvPicPr>
          <p:cNvPr id="53250" name="Picture 2" descr="https://e-libra.me/files/books/2017/03/23/372995/i_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143814" cy="5429264"/>
          </a:xfrm>
          <a:prstGeom prst="rect">
            <a:avLst/>
          </a:prstGeom>
          <a:noFill/>
        </p:spPr>
      </p:pic>
      <p:pic>
        <p:nvPicPr>
          <p:cNvPr id="53252" name="Picture 4" descr="https://itexts.net/files/online_html/100481/i_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4143404" cy="5428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0676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>
                <a:latin typeface="Book Antiqua" pitchFamily="18" charset="0"/>
              </a:rPr>
              <a:t>Четвёртый  тур: </a:t>
            </a:r>
            <a:r>
              <a:rPr lang="ru-RU" sz="4800" b="1" dirty="0" smtClean="0">
                <a:latin typeface="Book Antiqua" pitchFamily="18" charset="0"/>
              </a:rPr>
              <a:t>Кто </a:t>
            </a:r>
            <a:r>
              <a:rPr lang="ru-RU" sz="4800" b="1" dirty="0" smtClean="0">
                <a:latin typeface="Book Antiqua" pitchFamily="18" charset="0"/>
              </a:rPr>
              <a:t>изображён? </a:t>
            </a:r>
            <a:br>
              <a:rPr lang="ru-RU" sz="4800" b="1" dirty="0" smtClean="0">
                <a:latin typeface="Book Antiqua" pitchFamily="18" charset="0"/>
              </a:rPr>
            </a:br>
            <a:endParaRPr lang="ru-RU" sz="48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076" name="Picture 4" descr="http://kristof-blog.ru/picture8.png?i=4344&amp;k=kto-izobrazhen-na-snimke-laureat-nobelevskoj-prem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285992"/>
            <a:ext cx="3800680" cy="41433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amlib.ru/img/n/nezwanow_a_s/historydifference/historydifferenc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520202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massa.az/uploads/news/big/news_20191126043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05900" cy="5200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cyrillitsa.ru/wp-content/uploads/2018/03/inx960x64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25" y="428604"/>
            <a:ext cx="8894030" cy="5929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vatars.mds.yandex.net/get-zen_doc/29485/pub_5b3d0c0b5490cb00a860589e_5b3d0c4f5490cb00a86058a2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0"/>
            <a:ext cx="459486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6552728" cy="358299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Book Antiqua" pitchFamily="18" charset="0"/>
              </a:rPr>
              <a:t>Первый тур: </a:t>
            </a:r>
            <a:br>
              <a:rPr lang="ru-RU" sz="3600" b="1" i="1" dirty="0" smtClean="0">
                <a:latin typeface="Book Antiqua" pitchFamily="18" charset="0"/>
              </a:rPr>
            </a:br>
            <a:r>
              <a:rPr lang="ru-RU" sz="3600" b="1" i="1" dirty="0" smtClean="0">
                <a:latin typeface="Book Antiqua" pitchFamily="18" charset="0"/>
              </a:rPr>
              <a:t/>
            </a:r>
            <a:br>
              <a:rPr lang="ru-RU" sz="3600" b="1" i="1" dirty="0" smtClean="0">
                <a:latin typeface="Book Antiqua" pitchFamily="18" charset="0"/>
              </a:rPr>
            </a:br>
            <a:r>
              <a:rPr lang="ru-RU" sz="3600" b="1" i="1" dirty="0" smtClean="0">
                <a:latin typeface="Book Antiqua" pitchFamily="18" charset="0"/>
              </a:rPr>
              <a:t>Верите ли вы, что… </a:t>
            </a:r>
            <a:br>
              <a:rPr lang="ru-RU" sz="3600" b="1" i="1" dirty="0" smtClean="0">
                <a:latin typeface="Book Antiqua" pitchFamily="18" charset="0"/>
              </a:rPr>
            </a:br>
            <a:r>
              <a:rPr lang="ru-RU" sz="3600" b="1" i="1" dirty="0" smtClean="0">
                <a:latin typeface="Book Antiqua" pitchFamily="18" charset="0"/>
              </a:rPr>
              <a:t/>
            </a:r>
            <a:br>
              <a:rPr lang="ru-RU" sz="3600" b="1" i="1" dirty="0" smtClean="0">
                <a:latin typeface="Book Antiqua" pitchFamily="18" charset="0"/>
              </a:rPr>
            </a:br>
            <a:endParaRPr lang="ru-RU" sz="3600" dirty="0"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4000504"/>
            <a:ext cx="6347048" cy="15887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ds04.infourok.ru/uploads/ex/0042/00034819-795da6c7/3/64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6929454" cy="43398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5706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natpress.net/uploads/posts/2018-09/1536690848_108_no_41_imperator_nikolay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9676" y="0"/>
            <a:ext cx="488814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vo-rus.com/wp-content/uploads/2020/09/putin-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100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400" b="1" i="1" dirty="0" smtClean="0">
                <a:latin typeface="Book Antiqua" pitchFamily="18" charset="0"/>
              </a:rPr>
              <a:t>Пятый тур:</a:t>
            </a:r>
            <a:r>
              <a:rPr lang="ru-RU" sz="4000" b="1" i="1" dirty="0" smtClean="0">
                <a:latin typeface="Book Antiqua" pitchFamily="18" charset="0"/>
              </a:rPr>
              <a:t/>
            </a:r>
            <a:br>
              <a:rPr lang="ru-RU" sz="4000" b="1" i="1" dirty="0" smtClean="0">
                <a:latin typeface="Book Antiqua" pitchFamily="18" charset="0"/>
              </a:rPr>
            </a:br>
            <a:r>
              <a:rPr lang="ru-RU" sz="4000" b="1" i="1" dirty="0" smtClean="0">
                <a:latin typeface="Book Antiqua" pitchFamily="18" charset="0"/>
              </a:rPr>
              <a:t>  </a:t>
            </a:r>
            <a:br>
              <a:rPr lang="ru-RU" sz="4000" b="1" i="1" dirty="0" smtClean="0">
                <a:latin typeface="Book Antiqua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a_BosaNovaDc2Fr" pitchFamily="82" charset="-52"/>
            </a:endParaRPr>
          </a:p>
        </p:txBody>
      </p:sp>
      <p:pic>
        <p:nvPicPr>
          <p:cNvPr id="32770" name="Picture 2" descr="https://ds04.infourok.ru/uploads/ex/001a/0005a569-91d29891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285860"/>
            <a:ext cx="6929454" cy="5572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785926"/>
            <a:ext cx="87868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Плоды какого дерева во множестве получали египтяне?</a:t>
            </a:r>
            <a:endParaRPr lang="ru-RU" sz="6000" b="1" i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357166"/>
            <a:ext cx="3424238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Финики</a:t>
            </a:r>
            <a:endParaRPr lang="ru-RU" sz="6000" b="1" dirty="0"/>
          </a:p>
        </p:txBody>
      </p:sp>
      <p:pic>
        <p:nvPicPr>
          <p:cNvPr id="1026" name="Picture 2" descr="C:\Users\MaX\Desktop\mmexport1377635776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627141" cy="3500438"/>
          </a:xfrm>
          <a:prstGeom prst="rect">
            <a:avLst/>
          </a:prstGeom>
          <a:noFill/>
        </p:spPr>
      </p:pic>
      <p:pic>
        <p:nvPicPr>
          <p:cNvPr id="1027" name="Picture 3" descr="C:\Users\MaX\Desktop\img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85926"/>
            <a:ext cx="3929090" cy="3456684"/>
          </a:xfrm>
          <a:prstGeom prst="rect">
            <a:avLst/>
          </a:prstGeom>
          <a:noFill/>
        </p:spPr>
      </p:pic>
      <p:pic>
        <p:nvPicPr>
          <p:cNvPr id="1028" name="Picture 4" descr="C:\Users\MaX\Desktop\MhQGnk33nJHQV615-l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18296"/>
            <a:ext cx="4857752" cy="3339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857232"/>
            <a:ext cx="8572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 </a:t>
            </a:r>
            <a:r>
              <a:rPr lang="ru-RU" sz="4800" b="1" dirty="0" smtClean="0"/>
              <a:t>Из этого материала финикийские ремесленники добывали состав, которым  окрашивали великолепные пурпурные </a:t>
            </a:r>
            <a:r>
              <a:rPr lang="ru-RU" sz="4800" b="1" dirty="0" smtClean="0"/>
              <a:t>ткани.</a:t>
            </a:r>
            <a:endParaRPr lang="ru-RU" sz="4800" b="1" i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3567114" cy="1143000"/>
          </a:xfrm>
        </p:spPr>
        <p:txBody>
          <a:bodyPr/>
          <a:lstStyle/>
          <a:p>
            <a:pPr algn="ctr"/>
            <a:r>
              <a:rPr lang="ru-RU" b="1" dirty="0" smtClean="0"/>
              <a:t>Ракушки</a:t>
            </a:r>
            <a:endParaRPr lang="ru-RU" b="1" dirty="0"/>
          </a:p>
        </p:txBody>
      </p:sp>
      <p:pic>
        <p:nvPicPr>
          <p:cNvPr id="2050" name="Picture 2" descr="C:\Users\MaX\Desktop\41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0001" cy="2381250"/>
          </a:xfrm>
          <a:prstGeom prst="rect">
            <a:avLst/>
          </a:prstGeom>
          <a:noFill/>
        </p:spPr>
      </p:pic>
      <p:pic>
        <p:nvPicPr>
          <p:cNvPr id="2051" name="Picture 3" descr="C:\Users\MaX\Desktop\658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714488"/>
            <a:ext cx="4143404" cy="3320642"/>
          </a:xfrm>
          <a:prstGeom prst="rect">
            <a:avLst/>
          </a:prstGeom>
          <a:noFill/>
        </p:spPr>
      </p:pic>
      <p:pic>
        <p:nvPicPr>
          <p:cNvPr id="2052" name="Picture 4" descr="C:\Users\MaX\Desktop\thumbn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929066"/>
            <a:ext cx="3619541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hareslide.ru/img/thumbs/42c88e47953947e0a1254a738ea3371a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школа\декада истории 2017\Занимательная история\картинки для презентации занимательная история\img1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67744" cy="3786190"/>
          </a:xfrm>
          <a:prstGeom prst="rect">
            <a:avLst/>
          </a:prstGeom>
          <a:noFill/>
        </p:spPr>
      </p:pic>
      <p:pic>
        <p:nvPicPr>
          <p:cNvPr id="33794" name="Picture 2" descr="https://www.litlib.net/bk/79894/image/i_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1379" y="2071678"/>
            <a:ext cx="4642621" cy="4786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91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4071966" cy="264320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a_BosaNovaDc2Fr" pitchFamily="82" charset="-52"/>
              </a:rPr>
              <a:t>Обычай породнения причёсками</a:t>
            </a:r>
            <a:endParaRPr lang="ru-RU" sz="5400" b="1" dirty="0">
              <a:latin typeface="a_BosaNovaDc2Fr" pitchFamily="82" charset="-52"/>
            </a:endParaRPr>
          </a:p>
        </p:txBody>
      </p:sp>
      <p:pic>
        <p:nvPicPr>
          <p:cNvPr id="2050" name="Picture 2" descr="D:\школа\декада истории 2017\Занимательная история\картинки для презентации занимательная история\Prichesk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0"/>
            <a:ext cx="4214810" cy="3435694"/>
          </a:xfrm>
          <a:prstGeom prst="rect">
            <a:avLst/>
          </a:prstGeom>
          <a:noFill/>
        </p:spPr>
      </p:pic>
      <p:pic>
        <p:nvPicPr>
          <p:cNvPr id="32770" name="Picture 2" descr="https://avatars.mds.yandex.net/get-zen_doc/1209363/pub_5d6216cbbc251400ae090c68_5d62170a8c5be800aea8a714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9400"/>
            <a:ext cx="5286380" cy="367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2071702" cy="24288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a_BosaNovaDc2Fr" pitchFamily="82" charset="-52"/>
              </a:rPr>
              <a:t>Чернила  для  слепых</a:t>
            </a:r>
            <a:endParaRPr lang="ru-RU" sz="5400" b="1" dirty="0">
              <a:latin typeface="a_BosaNovaDc2Fr" pitchFamily="82" charset="-52"/>
            </a:endParaRPr>
          </a:p>
        </p:txBody>
      </p:sp>
      <p:pic>
        <p:nvPicPr>
          <p:cNvPr id="31746" name="Picture 2" descr="https://polezno.net/wp-content/uploads/2012/07/Tomas-Alva-Jedis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6952" y="0"/>
            <a:ext cx="4747048" cy="4029058"/>
          </a:xfrm>
          <a:prstGeom prst="rect">
            <a:avLst/>
          </a:prstGeom>
          <a:noFill/>
        </p:spPr>
      </p:pic>
      <p:pic>
        <p:nvPicPr>
          <p:cNvPr id="31748" name="Picture 4" descr="https://thailandinfo.ru/wp-content/uploads/2016/04/b984affdb72920727f50ae9023cad3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4493678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90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35322" cy="1725602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«</a:t>
            </a:r>
            <a:r>
              <a:rPr lang="ru-RU" sz="4800" b="1" i="1" dirty="0" smtClean="0">
                <a:latin typeface="Book Antiqua" pitchFamily="18" charset="0"/>
              </a:rPr>
              <a:t>Юлий </a:t>
            </a:r>
            <a:r>
              <a:rPr lang="ru-RU" sz="4800" b="1" i="1" dirty="0" smtClean="0">
                <a:latin typeface="Book Antiqua" pitchFamily="18" charset="0"/>
              </a:rPr>
              <a:t>Цезарь, профессия — тиран, телефон </a:t>
            </a:r>
            <a:r>
              <a:rPr lang="ru-RU" sz="4800" b="1" i="1" dirty="0" smtClean="0">
                <a:latin typeface="Book Antiqua" pitchFamily="18" charset="0"/>
              </a:rPr>
              <a:t>8-4536</a:t>
            </a:r>
            <a:r>
              <a:rPr lang="ru-RU" sz="4800" b="1" i="1" dirty="0" smtClean="0">
                <a:latin typeface="Book Antiqua" pitchFamily="18" charset="0"/>
              </a:rPr>
              <a:t>»</a:t>
            </a:r>
            <a:r>
              <a:rPr lang="ru-RU" sz="4800" b="1" i="1" dirty="0" smtClean="0">
                <a:latin typeface="Book Antiqua" pitchFamily="18" charset="0"/>
              </a:rPr>
              <a:t>.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0722" name="Picture 2" descr="https://gazetavolgodonsk.ru/wp-content/uploads/2020/02/pochemu-fevral-samyj-korotkij-mesyacz-v-godu2-e15827769601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500858" cy="4674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06760" cy="2011354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latin typeface="Book Antiqua" pitchFamily="18" charset="0"/>
              </a:rPr>
              <a:t>Баварский князь Кристоф (1449— 1493) - вырвал гвоздь, забитый на высоте 3,4 метра.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5122" name="Picture 2" descr="D:\школа\декада истории 2017\Занимательная история\картинки для презентации занимательная история\oboi-na-stol.com-171113-igry-assassin-art-pryzh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08946"/>
            <a:ext cx="5286412" cy="4134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071942"/>
            <a:ext cx="3357586" cy="179704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/>
            </a:r>
            <a:br>
              <a:rPr lang="ru-RU" sz="4800" b="1" i="1" dirty="0" smtClean="0">
                <a:latin typeface="Book Antiqua" pitchFamily="18" charset="0"/>
              </a:rPr>
            </a:br>
            <a:r>
              <a:rPr lang="ru-RU" sz="4000" b="1" i="1" dirty="0" smtClean="0">
                <a:latin typeface="Book Antiqua" pitchFamily="18" charset="0"/>
              </a:rPr>
              <a:t>Второй тур</a:t>
            </a:r>
            <a:r>
              <a:rPr lang="ru-RU" sz="4000" b="1" i="1" dirty="0" smtClean="0">
                <a:latin typeface="Book Antiqua" pitchFamily="18" charset="0"/>
              </a:rPr>
              <a:t>: </a:t>
            </a:r>
            <a:r>
              <a:rPr lang="ru-RU" sz="4000" b="1" i="1" u="sng" dirty="0" smtClean="0">
                <a:latin typeface="Book Antiqua" pitchFamily="18" charset="0"/>
              </a:rPr>
              <a:t>Древний мир</a:t>
            </a:r>
            <a:r>
              <a:rPr lang="ru-RU" sz="4800" dirty="0" smtClean="0">
                <a:latin typeface="Book Antiqua" pitchFamily="18" charset="0"/>
              </a:rPr>
              <a:t/>
            </a:r>
            <a:br>
              <a:rPr lang="ru-RU" sz="4800" dirty="0" smtClean="0">
                <a:latin typeface="Book Antiqua" pitchFamily="18" charset="0"/>
              </a:rPr>
            </a:br>
            <a:r>
              <a:rPr lang="ru-RU" sz="4800" dirty="0" smtClean="0">
                <a:latin typeface="Book Antiqua" pitchFamily="18" charset="0"/>
              </a:rPr>
              <a:t>  </a:t>
            </a:r>
            <a:r>
              <a:rPr lang="ru-RU" sz="4800" b="1" i="1" dirty="0" smtClean="0">
                <a:latin typeface="Book Antiqua" pitchFamily="18" charset="0"/>
              </a:rPr>
              <a:t> </a:t>
            </a:r>
            <a:br>
              <a:rPr lang="ru-RU" sz="4800" b="1" i="1" dirty="0" smtClean="0">
                <a:latin typeface="Book Antiqua" pitchFamily="18" charset="0"/>
              </a:rPr>
            </a:br>
            <a:endParaRPr lang="ru-RU" sz="48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8674" name="Picture 2" descr="https://avatars.mds.yandex.net/get-zen_doc/112945/pub_5a55cd5b83090524e188fa7f_5a55d1b9f03173ddbdafaac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987237" cy="2428892"/>
          </a:xfrm>
          <a:prstGeom prst="rect">
            <a:avLst/>
          </a:prstGeom>
          <a:noFill/>
        </p:spPr>
      </p:pic>
      <p:pic>
        <p:nvPicPr>
          <p:cNvPr id="28676" name="Picture 4" descr="https://i.sdvk-oboi.ru/i/CasaBella/Drevnij_mir/1181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14290"/>
            <a:ext cx="4357718" cy="3429524"/>
          </a:xfrm>
          <a:prstGeom prst="rect">
            <a:avLst/>
          </a:prstGeom>
          <a:noFill/>
        </p:spPr>
      </p:pic>
      <p:pic>
        <p:nvPicPr>
          <p:cNvPr id="28678" name="Picture 6" descr="https://i.pinimg.com/originals/87/23/2f/87232fd52c404d4ba35298587a539582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-26503522"/>
            <a:ext cx="3889248" cy="3188208"/>
          </a:xfrm>
          <a:prstGeom prst="rect">
            <a:avLst/>
          </a:prstGeom>
          <a:noFill/>
        </p:spPr>
      </p:pic>
      <p:pic>
        <p:nvPicPr>
          <p:cNvPr id="28680" name="Picture 8" descr="https://avatars.mds.yandex.net/get-zen_doc/1542122/pub_5da44e8cdf944400ae607eae_5da4a6e1ecfb8000ae1ce983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643182"/>
            <a:ext cx="4000496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552728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chemeClr val="accent2">
                  <a:lumMod val="50000"/>
                </a:schemeClr>
              </a:solidFill>
              <a:latin typeface="a_BosaNovaDc2Fr" pitchFamily="82" charset="-52"/>
            </a:endParaRPr>
          </a:p>
        </p:txBody>
      </p:sp>
      <p:pic>
        <p:nvPicPr>
          <p:cNvPr id="4" name="Picture 2" descr="http://img-fotki.yandex.ru/get/6406/50114850.3ea/0_be84f_be1764e0_XL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964"/>
          <a:stretch/>
        </p:blipFill>
        <p:spPr bwMode="auto">
          <a:xfrm>
            <a:off x="20751" y="0"/>
            <a:ext cx="1908043" cy="687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школа\декада истории 2017\Занимательная история\картинки для презентации занимательная история\4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3500462" cy="2625347"/>
          </a:xfrm>
          <a:prstGeom prst="rect">
            <a:avLst/>
          </a:prstGeom>
          <a:noFill/>
        </p:spPr>
      </p:pic>
      <p:pic>
        <p:nvPicPr>
          <p:cNvPr id="7170" name="Picture 2" descr="D:\школа\декада истории 2017\Занимательная история\картинки для презентации занимательная история\1835621.jpg_5760__14665684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143116"/>
            <a:ext cx="2857520" cy="2729767"/>
          </a:xfrm>
          <a:prstGeom prst="rect">
            <a:avLst/>
          </a:prstGeom>
          <a:noFill/>
        </p:spPr>
      </p:pic>
      <p:pic>
        <p:nvPicPr>
          <p:cNvPr id="7171" name="Picture 3" descr="D:\школа\декада истории 2017\Занимательная история\картинки для презентации занимательная история\74211759_4171694_fragmen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42852"/>
            <a:ext cx="3167068" cy="2643206"/>
          </a:xfrm>
          <a:prstGeom prst="rect">
            <a:avLst/>
          </a:prstGeom>
          <a:noFill/>
        </p:spPr>
      </p:pic>
      <p:pic>
        <p:nvPicPr>
          <p:cNvPr id="7172" name="Picture 4" descr="D:\школа\декада истории 2017\Занимательная история\картинки для презентации занимательная история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857496"/>
            <a:ext cx="3305175" cy="2047875"/>
          </a:xfrm>
          <a:prstGeom prst="rect">
            <a:avLst/>
          </a:prstGeom>
          <a:noFill/>
        </p:spPr>
      </p:pic>
      <p:pic>
        <p:nvPicPr>
          <p:cNvPr id="7173" name="Picture 5" descr="D:\школа\декада истории 2017\Занимательная история\картинки для презентации занимательная история\Р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3000372"/>
            <a:ext cx="4572064" cy="4354177"/>
          </a:xfrm>
          <a:prstGeom prst="rect">
            <a:avLst/>
          </a:prstGeom>
          <a:noFill/>
        </p:spPr>
      </p:pic>
      <p:pic>
        <p:nvPicPr>
          <p:cNvPr id="7174" name="Picture 6" descr="D:\школа\декада истории 2017\Занимательная история\картинки для презентации занимательная история\свито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0"/>
            <a:ext cx="2428892" cy="2285992"/>
          </a:xfrm>
          <a:prstGeom prst="rect">
            <a:avLst/>
          </a:prstGeom>
          <a:noFill/>
        </p:spPr>
      </p:pic>
      <p:pic>
        <p:nvPicPr>
          <p:cNvPr id="7175" name="Picture 7" descr="D:\школа\декада истории 2017\Занимательная история\картинки для презентации занимательная история\8.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929198"/>
            <a:ext cx="4214810" cy="192880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42844" y="92867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1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2500306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2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3286124"/>
            <a:ext cx="10715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3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3636" y="357166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4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8214" y="3500438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5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1934" y="357166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6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5000636"/>
            <a:ext cx="428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7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8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632</TotalTime>
  <Words>82</Words>
  <Application>Microsoft Office PowerPoint</Application>
  <PresentationFormat>Экран (4:3)</PresentationFormat>
  <Paragraphs>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Техническая</vt:lpstr>
      <vt:lpstr>Занимательная история</vt:lpstr>
      <vt:lpstr>Первый тур:   Верите ли вы, что…   </vt:lpstr>
      <vt:lpstr>Слайд 3</vt:lpstr>
      <vt:lpstr>Обычай породнения причёсками</vt:lpstr>
      <vt:lpstr>Чернила  для  слепых</vt:lpstr>
      <vt:lpstr>«Юлий Цезарь, профессия — тиран, телефон 8-4536».</vt:lpstr>
      <vt:lpstr>Баварский князь Кристоф (1449— 1493) - вырвал гвоздь, забитый на высоте 3,4 метра.</vt:lpstr>
      <vt:lpstr> Второй тур: Древний мир     </vt:lpstr>
      <vt:lpstr>Слайд 9</vt:lpstr>
      <vt:lpstr> Третий тур: Числа  </vt:lpstr>
      <vt:lpstr>Древнеегипетская колесница</vt:lpstr>
      <vt:lpstr>Слайд 12</vt:lpstr>
      <vt:lpstr>Олимпийские игры в древней Греции</vt:lpstr>
      <vt:lpstr>12 подвигов Геракла</vt:lpstr>
      <vt:lpstr>  Четвёртый  тур: Кто изображён?  </vt:lpstr>
      <vt:lpstr>Слайд 16</vt:lpstr>
      <vt:lpstr>Слайд 17</vt:lpstr>
      <vt:lpstr>Слайд 18</vt:lpstr>
      <vt:lpstr>Слайд 19</vt:lpstr>
      <vt:lpstr>Слайд 20</vt:lpstr>
      <vt:lpstr>Слайд 21</vt:lpstr>
      <vt:lpstr>  Пятый тур:    </vt:lpstr>
      <vt:lpstr>Слайд 23</vt:lpstr>
      <vt:lpstr>Финики</vt:lpstr>
      <vt:lpstr>Слайд 25</vt:lpstr>
      <vt:lpstr>Ракушки</vt:lpstr>
      <vt:lpstr>Слайд 27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юлия</cp:lastModifiedBy>
  <cp:revision>98</cp:revision>
  <dcterms:created xsi:type="dcterms:W3CDTF">2014-02-26T19:05:57Z</dcterms:created>
  <dcterms:modified xsi:type="dcterms:W3CDTF">2020-11-20T12:40:52Z</dcterms:modified>
</cp:coreProperties>
</file>