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2"/>
  </p:notesMasterIdLst>
  <p:handoutMasterIdLst>
    <p:handoutMasterId r:id="rId23"/>
  </p:handout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71" r:id="rId12"/>
    <p:sldId id="272" r:id="rId13"/>
    <p:sldId id="266" r:id="rId14"/>
    <p:sldId id="267" r:id="rId15"/>
    <p:sldId id="268" r:id="rId16"/>
    <p:sldId id="269" r:id="rId17"/>
    <p:sldId id="270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92" autoAdjust="0"/>
    <p:restoredTop sz="94660"/>
  </p:normalViewPr>
  <p:slideViewPr>
    <p:cSldViewPr>
      <p:cViewPr varScale="1">
        <p:scale>
          <a:sx n="68" d="100"/>
          <a:sy n="68" d="100"/>
        </p:scale>
        <p:origin x="-14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муниципальное бюджетное дошкольное образовательное учреждение "Детский сад № 16 "Золотой ключик города" города Сафоново Смоленской области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9B1C5A-65A8-44DC-9B90-4E7EF95C3397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21B3F-574D-4688-88EA-A228A9A42EA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муниципальное бюджетное дошкольное образовательное учреждение "Детский сад № 16 "Золотой ключик города" города Сафоново Смоленской области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A4B361-FADA-4854-8E4E-8DB9CF771749}" type="datetimeFigureOut">
              <a:rPr lang="ru-RU" smtClean="0"/>
              <a:t>26.11.2018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7974B2-7EBA-4C10-BAF3-D12B1476B24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муниципальное бюджетное дошкольное образовательное учреждение "Детский сад № 16 "Золотой ключик города" города Сафоново Смоленской области</a:t>
            </a:r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A13F87-A27A-4A23-BE88-24E058574542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96011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DF6D0E-3D05-4B97-A6BA-B3FA885C2A9C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239327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E2450E-DB8D-443E-9609-0E8A9B15EB32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369771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CE544B-A51D-4D39-BA42-210E286C4B7D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733232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2CE6EF-E64D-49CA-B717-A31EA78CBF4A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646692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9F359D-3D1E-484A-8408-66D2320A4D56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4193052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8C330D-CACC-4F6D-866D-09BE6F364AAB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345098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854AD-11F4-4F64-A383-E16CB676859A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904026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945B58-8D8A-4613-8483-4B3F566C0970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519135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6DBF4C-B1CE-4D02-85C3-95E622A80884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564204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F75041-8D10-4099-95F4-64C1A2C9D864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29491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7E8F5BE-2D73-4E2F-8659-EE175D53EA16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76;&#1086;&#1084;&#1072;&#1096;&#1085;&#1080;&#1077;%20&#1078;&#1080;&#1074;&#1086;&#1090;&#1085;&#1099;&#1077;\Prostokvashino_-_Troe_iz_Prostokvashino_(iPleer.fm).mp3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000108"/>
            <a:ext cx="8545666" cy="2218258"/>
          </a:xfrm>
        </p:spPr>
        <p:txBody>
          <a:bodyPr/>
          <a:lstStyle/>
          <a:p>
            <a:r>
              <a:rPr lang="ru-RU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Домашние </a:t>
            </a:r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животные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99992" y="4797152"/>
            <a:ext cx="4413176" cy="132474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r">
              <a:buNone/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Презентацию подготовила</a:t>
            </a:r>
          </a:p>
          <a:p>
            <a:pPr marL="0" indent="0" algn="r">
              <a:buNone/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учитель-логопед </a:t>
            </a:r>
          </a:p>
          <a:p>
            <a:pPr marL="0" indent="0" algn="r">
              <a:buNone/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МБДОУ д/с № 16</a:t>
            </a:r>
          </a:p>
          <a:p>
            <a:pPr marL="0" indent="0" algn="r">
              <a:buNone/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Терехова В.А.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214290"/>
            <a:ext cx="8501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«Детский сад № 16 «Золотой ключик» города Сафоново Смоленской области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домашние животные\фермерские животны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2857496"/>
            <a:ext cx="3511158" cy="349949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USER\Desktop\домашние животные\390094-sepik_1440x9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26" cy="5715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144000" cy="6258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914406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6586" y="1142984"/>
            <a:ext cx="916058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14290"/>
            <a:ext cx="9144000" cy="5863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144064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571480"/>
            <a:ext cx="9202085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5695"/>
          <a:stretch>
            <a:fillRect/>
          </a:stretch>
        </p:blipFill>
        <p:spPr bwMode="auto">
          <a:xfrm>
            <a:off x="0" y="0"/>
            <a:ext cx="9144000" cy="6922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26" y="357166"/>
            <a:ext cx="9144026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421f0_69f3fa0104.jpg"/>
          <p:cNvPicPr>
            <a:picLocks noChangeAspect="1" noChangeArrowheads="1"/>
          </p:cNvPicPr>
          <p:nvPr/>
        </p:nvPicPr>
        <p:blipFill rotWithShape="1">
          <a:blip r:embed="rId3"/>
          <a:srcRect/>
          <a:stretch/>
        </p:blipFill>
        <p:spPr bwMode="auto">
          <a:xfrm>
            <a:off x="1403648" y="15532"/>
            <a:ext cx="6336704" cy="6842468"/>
          </a:xfrm>
          <a:prstGeom prst="rect">
            <a:avLst/>
          </a:prstGeom>
          <a:noFill/>
        </p:spPr>
      </p:pic>
      <p:pic>
        <p:nvPicPr>
          <p:cNvPr id="5" name="Prostokvashino_-_Troe_iz_Prostokvashino_(iPle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8028384" y="5724540"/>
            <a:ext cx="304800" cy="304800"/>
          </a:xfrm>
          <a:prstGeom prst="rect">
            <a:avLst/>
          </a:prstGeom>
        </p:spPr>
      </p:pic>
      <p:pic>
        <p:nvPicPr>
          <p:cNvPr id="6" name="Prostokvashino_-_Troe_iz_Prostokvashino_(iPle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82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58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2690" r="14725"/>
          <a:stretch>
            <a:fillRect/>
          </a:stretch>
        </p:blipFill>
        <p:spPr bwMode="auto">
          <a:xfrm>
            <a:off x="1714480" y="0"/>
            <a:ext cx="5715008" cy="684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домашние животные\aad953f3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домашние животные\420426_korova_kolokolchik_priroda_1680x1050_www.Gde-Fon.co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04664"/>
            <a:ext cx="9144026" cy="6000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10416" b="12500"/>
          <a:stretch>
            <a:fillRect/>
          </a:stretch>
        </p:blipFill>
        <p:spPr bwMode="auto">
          <a:xfrm>
            <a:off x="0" y="428604"/>
            <a:ext cx="9144000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28604"/>
            <a:ext cx="9144021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28604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USER\Desktop\домашние животные\arabskaya_chistokrovnaya_loshad_26_131830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11868" cy="6072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 descr="C:\Users\USER\Desktop\домашние животные\26989.opda30.62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4435" cy="6143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629</Template>
  <TotalTime>121</TotalTime>
  <Words>49</Words>
  <Application>Microsoft Office PowerPoint</Application>
  <PresentationFormat>Экран (4:3)</PresentationFormat>
  <Paragraphs>8</Paragraphs>
  <Slides>20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Diseño predeterminado</vt:lpstr>
      <vt:lpstr>Домашние животные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13</cp:revision>
  <dcterms:created xsi:type="dcterms:W3CDTF">2018-11-11T20:03:59Z</dcterms:created>
  <dcterms:modified xsi:type="dcterms:W3CDTF">2018-11-26T20:13:39Z</dcterms:modified>
</cp:coreProperties>
</file>