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717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66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5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207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06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066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994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9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327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93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073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AF039-434C-40E4-A7B9-2900F87CE48C}" type="datetimeFigureOut">
              <a:rPr lang="ru-RU" smtClean="0"/>
              <a:t>20.02.2016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20846-9DD0-4883-B37A-276A5A576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954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проекты\р исунки\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96975"/>
            <a:ext cx="3779838" cy="459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Documents and Settings\учитель\Рабочий стол\проекты\р исунки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016" y="1083184"/>
            <a:ext cx="3744913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066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проекты\р исунки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412875"/>
            <a:ext cx="3641725" cy="4724400"/>
          </a:xfrm>
          <a:prstGeom prst="rect">
            <a:avLst/>
          </a:prstGeom>
        </p:spPr>
      </p:pic>
      <p:pic>
        <p:nvPicPr>
          <p:cNvPr id="3" name="Picture 2" descr="C:\Documents and Settings\учитель\Рабочий стол\проекты\р исунки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9992" y="1412875"/>
            <a:ext cx="372427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087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учитель\Рабочий стол\проекты\р исунки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909122"/>
            <a:ext cx="3889375" cy="4724400"/>
          </a:xfrm>
          <a:prstGeom prst="rect">
            <a:avLst/>
          </a:prstGeom>
        </p:spPr>
      </p:pic>
      <p:pic>
        <p:nvPicPr>
          <p:cNvPr id="3" name="Picture 2" descr="C:\Documents and Settings\учитель\Рабочий стол\проекты\р исунки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064" y="908247"/>
            <a:ext cx="3687762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6357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2016-02-20T05:09:39Z</dcterms:created>
  <dcterms:modified xsi:type="dcterms:W3CDTF">2016-02-20T05:20:40Z</dcterms:modified>
</cp:coreProperties>
</file>