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9" r:id="rId15"/>
    <p:sldId id="280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81" r:id="rId24"/>
    <p:sldId id="283" r:id="rId25"/>
    <p:sldId id="278" r:id="rId26"/>
    <p:sldId id="277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102" y="2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9383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647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0054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2010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9095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81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9272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7912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666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490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7684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BEF838-4528-4182-9E99-641C40CE83F4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9DD234-D1A4-4CE6-9B96-EDB6BB46823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641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се профессии нужны! Все профессии важны! 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7588"/>
            <a:ext cx="12192000" cy="699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52800" y="300684"/>
            <a:ext cx="6096000" cy="242374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1500"/>
              </a:spcBef>
              <a:spcAft>
                <a:spcPts val="750"/>
              </a:spcAft>
            </a:pPr>
            <a:r>
              <a:rPr lang="ru-RU" sz="4000" b="1" kern="1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Игра по </a:t>
            </a:r>
            <a:r>
              <a:rPr lang="ru-RU" sz="4000" b="1" kern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профориентации</a:t>
            </a:r>
          </a:p>
          <a:p>
            <a:pPr algn="ctr">
              <a:spcBef>
                <a:spcPts val="1500"/>
              </a:spcBef>
              <a:spcAft>
                <a:spcPts val="750"/>
              </a:spcAft>
            </a:pPr>
            <a:r>
              <a:rPr lang="ru-RU" sz="2400" kern="1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Для обучающихся 5-6 классов</a:t>
            </a:r>
          </a:p>
          <a:p>
            <a:pPr algn="ctr">
              <a:spcBef>
                <a:spcPts val="1500"/>
              </a:spcBef>
              <a:spcAft>
                <a:spcPts val="750"/>
              </a:spcAft>
            </a:pPr>
            <a:endParaRPr lang="ru-RU" b="1" kern="18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1500"/>
              </a:spcBef>
              <a:spcAft>
                <a:spcPts val="750"/>
              </a:spcAft>
            </a:pP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Олег Газманов - Не кочегары мы не плотники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1242" y="5697680"/>
            <a:ext cx="609600" cy="609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460947" y="4624550"/>
            <a:ext cx="44286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Составила: Учитель технологии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МОУ «Радищевская СОШ»</a:t>
            </a:r>
          </a:p>
          <a:p>
            <a:r>
              <a:rPr lang="ru-RU" sz="2400" b="1" dirty="0" smtClean="0">
                <a:solidFill>
                  <a:srgbClr val="FF0000"/>
                </a:solidFill>
              </a:rPr>
              <a:t>Калачева Алена Владимировна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97213" y="6170701"/>
            <a:ext cx="13545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П. Радищев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2022 год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9506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82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myslide.ru/documents_4/18222af39b1d3b677fd48e99af5cfccd/img10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4"/>
          <a:stretch/>
        </p:blipFill>
        <p:spPr bwMode="auto">
          <a:xfrm>
            <a:off x="1582042" y="262758"/>
            <a:ext cx="9069816" cy="6430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084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myslide.ru/documents_4/18222af39b1d3b677fd48e99af5cfccd/img1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9"/>
          <a:stretch/>
        </p:blipFill>
        <p:spPr bwMode="auto">
          <a:xfrm>
            <a:off x="1193278" y="243789"/>
            <a:ext cx="9210035" cy="643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671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893379" y="229622"/>
            <a:ext cx="11403724" cy="465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algn="ctr">
              <a:spcAft>
                <a:spcPts val="100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ФИЗМИНУТКА:</a:t>
            </a:r>
          </a:p>
          <a:p>
            <a:pPr marL="228600" algn="ctr">
              <a:spcAft>
                <a:spcPts val="100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путь пойдем мы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спозаранку, не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забудем про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осанку…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Мы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проверили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осанку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свели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лопатки…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Мы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походим на носках (ходьба на носках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)…</a:t>
            </a: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Мы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идем на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пятках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(ходьба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пятках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)…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Высоко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подняв колени (ходьба высоко подняв колени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spcAft>
                <a:spcPts val="0"/>
              </a:spcAft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руки на поясе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), все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шагают как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олени…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Мы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приятелем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вдвоем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ерез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речку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проплывем…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Стилем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«Брасс» (имитируем движение пловца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)…</a:t>
            </a:r>
            <a:endParaRPr lang="ru-RU" sz="2800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Вот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здорово,</a:t>
            </a:r>
            <a:r>
              <a:rPr lang="ru-RU" sz="28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класс!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avatars.mds.yandex.net/i?id=06936a0fd9aadbf5152573fec9da5fd4235fc4f9-8357950-images-thumbs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944" y="3292360"/>
            <a:ext cx="3463160" cy="3463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980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399377" y="126934"/>
            <a:ext cx="625459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конкурс «Загадки»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правильный ответ 1 балл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6551" y="1017742"/>
            <a:ext cx="107320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Одна попытка у команды, если команда затрудняется ответить, ход переходит к другой команде.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2" descr="https://img2.freepng.ru/20180417/drq/kisspng-question-mark-thought-writing-essay-fence-5ad5b5101c9ba7.5120805915239549601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535" y="1723641"/>
            <a:ext cx="4298786" cy="429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>
            <a:off x="367862" y="1387074"/>
            <a:ext cx="6306207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.Поёт рожок, поёт рожок!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гоним стадо на лужок.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Пасём коров мы целый день,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Лишь станет жарко – гоним в тень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(Пастухи).</a:t>
            </a:r>
            <a:endParaRPr lang="ru-RU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этой волшебницы,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Этой художницы,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кисти и краски,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гребень и ножницы.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Она обладает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Таинственной силой: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 кому прикоснётся,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Тот станет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красивый</a:t>
            </a:r>
          </a:p>
          <a:p>
            <a:pPr algn="r">
              <a:spcAft>
                <a:spcPts val="0"/>
              </a:spcAft>
            </a:pP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Парикмахер).</a:t>
            </a:r>
            <a:endParaRPr lang="ru-RU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Педиатра ты не бойся,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волнуйся, успокойся,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И, конечно же, не плачь,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 просто детский </a:t>
            </a:r>
            <a:r>
              <a:rPr lang="ru-RU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</a:t>
            </a:r>
          </a:p>
          <a:p>
            <a:pPr>
              <a:spcAft>
                <a:spcPts val="0"/>
              </a:spcAft>
            </a:pP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(Врач).</a:t>
            </a:r>
            <a:endParaRPr lang="ru-RU" sz="16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040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67558" y="930701"/>
            <a:ext cx="5591504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художник он, но краской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Пахнет неизменно,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картинам он не мастер -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 он по стенам!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(Маляр.)</a:t>
            </a:r>
          </a:p>
          <a:p>
            <a:pPr>
              <a:spcAft>
                <a:spcPts val="0"/>
              </a:spcAft>
            </a:pP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Он отбойным молотком,</a:t>
            </a:r>
          </a:p>
          <a:p>
            <a:pPr algn="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 огромным долотом,</a:t>
            </a:r>
          </a:p>
          <a:p>
            <a:pPr algn="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Уголь крошит под землёй.</a:t>
            </a:r>
          </a:p>
          <a:p>
            <a:pPr algn="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Отвечайте, кто такой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algn="r"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Шахтёр).</a:t>
            </a: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Доктор, но не для детей,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для птиц и для зверей.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него особый дар,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Этот врач -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>
              <a:spcAft>
                <a:spcPts val="0"/>
              </a:spcAft>
            </a:pP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(Ветеринар).</a:t>
            </a:r>
            <a:endParaRPr lang="ru-RU" sz="2000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363310" y="168756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конкурс «Загадки»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каждый правильный ответ 1 балл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2" descr="https://img2.freepng.ru/20180417/drq/kisspng-question-mark-thought-writing-essay-fence-5ad5b5101c9ba7.5120805915239549601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2100" y="1692110"/>
            <a:ext cx="4298786" cy="429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6215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2572" y="1352978"/>
            <a:ext cx="531291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Все дороги мне знакомы,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 в кабине словно дома.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Мне мигает светофор,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Знает он, что я - 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…</a:t>
            </a:r>
          </a:p>
          <a:p>
            <a:pPr>
              <a:spcAft>
                <a:spcPts val="0"/>
              </a:spcAft>
            </a:pP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(Шофёр).</a:t>
            </a:r>
          </a:p>
          <a:p>
            <a:pPr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8.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ресторане их найду я -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Эти люди в колпаках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Над кастрюлями колдуют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 поварешками в руках.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(Повар).</a:t>
            </a:r>
          </a:p>
          <a:p>
            <a:pPr>
              <a:spcAft>
                <a:spcPts val="0"/>
              </a:spcAft>
            </a:pP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Её давно бурёнки знают,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Всегда мычанием встречают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за её нелёгкий труд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Всё молоко ей отдают.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</a:t>
            </a:r>
            <a:r>
              <a:rPr lang="ru-RU" sz="2000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Доярка.)</a:t>
            </a:r>
            <a:endParaRPr lang="ru-RU" sz="20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1000"/>
              </a:spcAft>
            </a:pPr>
            <a:r>
              <a:rPr lang="ru-RU" sz="24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img2.freepng.ru/20180417/drq/kisspng-question-mark-thought-writing-essay-fence-5ad5b5101c9ba7.5120805915239549601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0201" y="1681600"/>
            <a:ext cx="4298786" cy="4298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42201" y="26973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конкурс «Загадки»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каждый правильный ответ 1 балл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182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2050" y="289261"/>
            <a:ext cx="38366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конкурс «Что лишнее?»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1083" y="658593"/>
            <a:ext cx="11006254" cy="748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каждый правильный ответ 1 балл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 команды одна попытка,  если команда затрудняется ответить, ход переходит к другой команде.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 descr="https://myslide.ru/documents_4/18222af39b1d3b677fd48e99af5cfccd/img1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52"/>
          <a:stretch/>
        </p:blipFill>
        <p:spPr bwMode="auto">
          <a:xfrm>
            <a:off x="1893381" y="1407516"/>
            <a:ext cx="8417267" cy="5293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78802" y="5243726"/>
            <a:ext cx="1457070" cy="1457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16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myslide.ru/documents_4/18222af39b1d3b677fd48e99af5cfccd/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8182" y="118563"/>
            <a:ext cx="8776039" cy="6582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349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s://myslide.ru/documents_4/18222af39b1d3b677fd48e99af5cfccd/img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378" y="163423"/>
            <a:ext cx="8676063" cy="650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830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s://myslide.ru/documents_4/18222af39b1d3b677fd48e99af5cfccd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6024" y="89210"/>
            <a:ext cx="8763094" cy="6572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25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myslide.ru/documents_4/18222af39b1d3b677fd48e99af5cfccd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2881" y="505214"/>
            <a:ext cx="8351264" cy="626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51559" y="0"/>
            <a:ext cx="118866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«Самый несчастный из людей тот, для которого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мире не оказалось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работы». А. П. Чехов </a:t>
            </a:r>
            <a:endParaRPr lang="ru-RU" sz="2000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75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myslide.ru/documents_4/18222af39b1d3b677fd48e99af5cfccd/img1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845" y="94592"/>
            <a:ext cx="8800665" cy="6600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74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s://myslide.ru/documents_4/18222af39b1d3b677fd48e99af5cfccd/img1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9880" y="114074"/>
            <a:ext cx="8709404" cy="6532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17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0190" y="545739"/>
            <a:ext cx="8591929" cy="2359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 Веселая сценка 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«Выбор профессии», </a:t>
            </a:r>
            <a:r>
              <a:rPr lang="ru-RU" sz="2400" b="1" dirty="0">
                <a:solidFill>
                  <a:srgbClr val="FF0000"/>
                </a:solidFill>
              </a:rPr>
              <a:t>5 </a:t>
            </a:r>
            <a:r>
              <a:rPr lang="ru-RU" sz="2400" b="1" dirty="0" smtClean="0">
                <a:solidFill>
                  <a:srgbClr val="FF0000"/>
                </a:solidFill>
              </a:rPr>
              <a:t>баллов</a:t>
            </a:r>
          </a:p>
          <a:p>
            <a:pPr algn="ctr">
              <a:spcAft>
                <a:spcPts val="1000"/>
              </a:spcAft>
            </a:pP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Оценивается артистичность участников </a:t>
            </a:r>
            <a:r>
              <a:rPr lang="ru-RU" sz="24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команд.</a:t>
            </a:r>
            <a:endParaRPr lang="ru-RU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1000"/>
              </a:spcAft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algn="ctr">
              <a:spcAft>
                <a:spcPts val="1000"/>
              </a:spcAft>
            </a:pPr>
            <a:endParaRPr lang="ru-RU" sz="2400" b="1" dirty="0" smtClean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1000"/>
              </a:spcAft>
            </a:pPr>
            <a:r>
              <a:rPr lang="ru-RU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434" name="Picture 2" descr="https://myslide.ru/documents_4/18222af39b1d3b677fd48e99af5cfccd/img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936" y="1841101"/>
            <a:ext cx="5775867" cy="43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57303" y="1421728"/>
            <a:ext cx="6096000" cy="51706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Звучит  музыка из </a:t>
            </a:r>
            <a:r>
              <a:rPr lang="ru-RU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ералаша.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 Хочу я быть пилотом, пилотом быть хочу,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если им не буду…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В сантехники пойду! </a:t>
            </a:r>
            <a:r>
              <a:rPr lang="ru-RU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(крутит разводным ключом)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Открутил, закрутил, потекло! (2 р)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ru-RU" sz="2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 Хочу я быть учёным, учёным быть хочу,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если им не буду…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То в повара  пойду!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Открыли, помешали, закрыли! (2р)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39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yslide.ru/documents_4/18222af39b1d3b677fd48e99af5cfccd/img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765" y="1146352"/>
            <a:ext cx="6151087" cy="4613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4591" y="1451152"/>
            <a:ext cx="6096000" cy="375487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 Хочу я быть директором, директором хочу,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если им не буду…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«Макдональдс» я пойду! 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(надевает бейсболку, трясёт листом бумаги)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Свободная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касса! Свободная касса! </a:t>
            </a: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Ваш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заказ! (2р)</a:t>
            </a:r>
          </a:p>
          <a:p>
            <a:pPr>
              <a:spcAft>
                <a:spcPts val="0"/>
              </a:spcAft>
            </a:pPr>
            <a:endParaRPr lang="ru-RU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 Хочу я быть хирургом, хирургом быть хочу,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если им не буду…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медсёстры я пойду! </a:t>
            </a:r>
            <a:r>
              <a:rPr lang="ru-RU" sz="20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(в руках по шприцу)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Раз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укольчик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два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укольчик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клиз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моч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-ка! (2р)</a:t>
            </a:r>
          </a:p>
          <a:p>
            <a:pPr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050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myslide.ru/documents_4/18222af39b1d3b677fd48e99af5cfccd/img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8199" y="1179897"/>
            <a:ext cx="5868126" cy="4401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36635" y="633360"/>
            <a:ext cx="6096000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 Хочу я быть чиновником, чиновником хочу,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если им не буду…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парикмахеры пойду! (ножницы, расчёска)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Чик – чик, теперь носи парик! (2р)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 Хочу я быть стилистом, стилистом быть хочу,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если им не буду…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уборщицы пойду! (с тряпкой или щёткой от пыли)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Тут 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протёрла, там протёрла, чистенько, чистенько! ( 2р</a:t>
            </a:r>
            <a:r>
              <a:rPr lang="ru-RU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7уч: Хочу я быть танцором, танцором быть хочу,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 если им не буду…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дворники пойду!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Мети , метла, давай, давай! (2р)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Все вместе:  Так что, дорогие учителя, за нас не бойтесь, мы точно найдём себе работу!</a:t>
            </a:r>
          </a:p>
          <a:p>
            <a:pPr marL="285750" indent="-285750">
              <a:spcAft>
                <a:spcPts val="0"/>
              </a:spcAft>
              <a:buFontTx/>
              <a:buChar char="-"/>
            </a:pP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4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74639" y="373372"/>
            <a:ext cx="63323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 подводит итоги…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Назовите пословицы и поговорки о труде…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myslide.ru/documents_4/18222af39b1d3b677fd48e99af5cfccd/img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67" t="20532" r="8592" b="14334"/>
          <a:stretch/>
        </p:blipFill>
        <p:spPr bwMode="auto">
          <a:xfrm>
            <a:off x="2057860" y="1204369"/>
            <a:ext cx="8565931" cy="515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89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myslide.ru/documents_4/18222af39b1d3b677fd48e99af5cfccd/img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010" y="0"/>
            <a:ext cx="122720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5721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7700" y="109311"/>
            <a:ext cx="11544300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750"/>
              </a:spcAft>
            </a:pPr>
            <a:r>
              <a:rPr lang="ru-RU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Ребята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вы сейчас – ученики школы, но не далек тот час, когда вы вступите на новый путь своей жизни. </a:t>
            </a:r>
            <a:endParaRPr lang="ru-RU" sz="28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Когда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 закончите школу, придет  пора серьезно задуматься о выборе своей профессии. </a:t>
            </a:r>
            <a:endParaRPr lang="ru-RU" sz="28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Сегодня мы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вами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форме игры приоткроем дверь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мир профессий. </a:t>
            </a:r>
            <a:endParaRPr lang="ru-RU" sz="28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Представляю  жюри… </a:t>
            </a:r>
          </a:p>
          <a:p>
            <a:pPr>
              <a:spcAft>
                <a:spcPts val="750"/>
              </a:spcAft>
            </a:pP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Чтобы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интереснее было играть, мы разделимся на  2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команды. </a:t>
            </a:r>
            <a:endParaRPr lang="ru-RU" sz="2800" dirty="0">
              <a:solidFill>
                <a:srgbClr val="333333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Условия игры:</a:t>
            </a:r>
          </a:p>
          <a:p>
            <a:pPr>
              <a:spcAft>
                <a:spcPts val="75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онкурсы будут оцениваться по баллам; </a:t>
            </a:r>
          </a:p>
          <a:p>
            <a:pPr>
              <a:spcAft>
                <a:spcPts val="75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команда победителей получит приз; </a:t>
            </a:r>
          </a:p>
          <a:p>
            <a:pPr>
              <a:spcAft>
                <a:spcPts val="75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за нарушение дисциплины баллы будут сниматься.</a:t>
            </a:r>
          </a:p>
          <a:p>
            <a:pPr algn="ctr"/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конкурс «Представление команд» 5 баллов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представляют команды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члены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команды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девиз команды.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5601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0279" y="201444"/>
            <a:ext cx="11708130" cy="5704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конкурс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«Назови профессию»</a:t>
            </a:r>
          </a:p>
          <a:p>
            <a:pPr algn="ctr">
              <a:spcAft>
                <a:spcPts val="750"/>
              </a:spcAft>
            </a:pP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каждую названную профессию 1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балл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Жеребьевка капитанов: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еобходимо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вытянуть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карточки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буквами.</a:t>
            </a:r>
            <a:endParaRPr lang="ru-RU" sz="28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8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команде надо вспомнить 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написать профессии,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начинающиеся на заданную 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букву: 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К, Р, П</a:t>
            </a:r>
            <a:endParaRPr lang="ru-RU" sz="5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 – 3 минуты.</a:t>
            </a:r>
          </a:p>
          <a:p>
            <a:pPr>
              <a:spcAft>
                <a:spcPts val="750"/>
              </a:spcAft>
            </a:pP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названная профессия  вызывает сомнение, команда должна объяснить, чем занимается представитель данной профессии . </a:t>
            </a:r>
            <a:endParaRPr lang="ru-RU" sz="2800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команда не сможет дать объяснение, то ответ не засчитывается</a:t>
            </a:r>
            <a:r>
              <a:rPr lang="ru-RU" sz="28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750"/>
              </a:spcAft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Капитаны команд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озвучивают ответы.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750"/>
              </a:spcAft>
            </a:pP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s://img2.freepng.ru/20180417/drq/kisspng-question-mark-thought-writing-essay-fence-5ad5b5101c9ba7.5120805915239549601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5339" y="5033211"/>
            <a:ext cx="1744717" cy="1744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3652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42841" y="186018"/>
            <a:ext cx="10333848" cy="67710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 конкурс «Самая–самая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…»</a:t>
            </a:r>
          </a:p>
          <a:p>
            <a:pPr algn="ctr">
              <a:spcAft>
                <a:spcPts val="75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 каждую названную профессию 1 балл</a:t>
            </a:r>
          </a:p>
          <a:p>
            <a:pPr>
              <a:spcAft>
                <a:spcPts val="75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Задание: 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написать те </a:t>
            </a:r>
            <a:r>
              <a:rPr lang="ru-RU" sz="24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профессии, которые  на доске и по вашему мнению, в наибольшей степени соответствуют  данной </a:t>
            </a:r>
            <a:r>
              <a:rPr lang="ru-RU" sz="24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характеристике: </a:t>
            </a: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зеленая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садовод, лесник, озеленитель,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цветовод…)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сладкая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кондитер, продавец в кондитерском отделе ...)</a:t>
            </a:r>
          </a:p>
          <a:p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денежная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банкир, газовые и нефтяные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магнаты…)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волосатая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парикмахер...)</a:t>
            </a:r>
          </a:p>
          <a:p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детская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(воспитатель, педиатр, детский психолог, учитель...)</a:t>
            </a:r>
          </a:p>
          <a:p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смешная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(юморист, клоун, пародист...)</a:t>
            </a:r>
          </a:p>
          <a:p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Самая  опасная, 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серьезная</a:t>
            </a: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имеет право на ошибку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сапер, хирург, разведчик, судья ,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политик…)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750"/>
              </a:spcAft>
            </a:pPr>
            <a:endParaRPr lang="ru-RU" b="1" i="1" dirty="0" smtClean="0">
              <a:solidFill>
                <a:srgbClr val="333333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mg2.freepng.ru/20180417/drq/kisspng-question-mark-thought-writing-essay-fence-5ad5b5101c9ba7.51208059152395496011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917" y="4527140"/>
            <a:ext cx="2112580" cy="211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943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225692"/>
            <a:ext cx="12339145" cy="1220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750"/>
              </a:spcAft>
            </a:pP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 конкурс «Отгадай профессию по орудиям труда»</a:t>
            </a:r>
          </a:p>
          <a:p>
            <a:pPr algn="ctr">
              <a:spcAft>
                <a:spcPts val="750"/>
              </a:spcAft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каждый правильный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ответ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балл</a:t>
            </a:r>
          </a:p>
          <a:p>
            <a:pPr algn="ctr">
              <a:spcAft>
                <a:spcPts val="750"/>
              </a:spcAft>
            </a:pP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команды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одна </a:t>
            </a:r>
            <a:r>
              <a:rPr lang="ru-RU" sz="20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попытка,</a:t>
            </a:r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000" dirty="0">
                <a:solidFill>
                  <a:srgbClr val="333333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команда затрудняется ответить, ход переходит к другой команде.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https://myslide.ru/documents_4/18222af39b1d3b677fd48e99af5cfccd/img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1"/>
          <a:stretch/>
        </p:blipFill>
        <p:spPr bwMode="auto">
          <a:xfrm>
            <a:off x="2096812" y="1446539"/>
            <a:ext cx="7982608" cy="531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152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myslide.ru/documents_4/18222af39b1d3b677fd48e99af5cfccd/img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9"/>
          <a:stretch/>
        </p:blipFill>
        <p:spPr bwMode="auto">
          <a:xfrm>
            <a:off x="1715961" y="231227"/>
            <a:ext cx="8846432" cy="628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400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myslide.ru/documents_4/18222af39b1d3b677fd48e99af5cfccd/img8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73" b="3805"/>
          <a:stretch/>
        </p:blipFill>
        <p:spPr bwMode="auto">
          <a:xfrm>
            <a:off x="1238495" y="270449"/>
            <a:ext cx="9323898" cy="6372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29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myslide.ru/documents_4/18222af39b1d3b677fd48e99af5cfccd/img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9"/>
          <a:stretch/>
        </p:blipFill>
        <p:spPr bwMode="auto">
          <a:xfrm>
            <a:off x="1370415" y="176498"/>
            <a:ext cx="9191978" cy="642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9695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</TotalTime>
  <Words>540</Words>
  <Application>Microsoft Office PowerPoint</Application>
  <PresentationFormat>Широкоэкранный</PresentationFormat>
  <Paragraphs>167</Paragraphs>
  <Slides>26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27</cp:revision>
  <dcterms:created xsi:type="dcterms:W3CDTF">2022-03-17T14:41:04Z</dcterms:created>
  <dcterms:modified xsi:type="dcterms:W3CDTF">2023-02-24T07:25:30Z</dcterms:modified>
</cp:coreProperties>
</file>